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31"/>
  </p:notesMasterIdLst>
  <p:handoutMasterIdLst>
    <p:handoutMasterId r:id="rId32"/>
  </p:handoutMasterIdLst>
  <p:sldIdLst>
    <p:sldId id="286" r:id="rId3"/>
    <p:sldId id="277" r:id="rId4"/>
    <p:sldId id="287" r:id="rId5"/>
    <p:sldId id="289" r:id="rId6"/>
    <p:sldId id="291" r:id="rId7"/>
    <p:sldId id="292" r:id="rId8"/>
    <p:sldId id="293" r:id="rId9"/>
    <p:sldId id="296" r:id="rId10"/>
    <p:sldId id="297" r:id="rId11"/>
    <p:sldId id="294" r:id="rId12"/>
    <p:sldId id="301" r:id="rId13"/>
    <p:sldId id="298" r:id="rId14"/>
    <p:sldId id="302" r:id="rId15"/>
    <p:sldId id="299" r:id="rId16"/>
    <p:sldId id="303" r:id="rId17"/>
    <p:sldId id="300" r:id="rId18"/>
    <p:sldId id="304" r:id="rId19"/>
    <p:sldId id="305" r:id="rId20"/>
    <p:sldId id="307" r:id="rId21"/>
    <p:sldId id="308" r:id="rId22"/>
    <p:sldId id="309" r:id="rId23"/>
    <p:sldId id="310" r:id="rId24"/>
    <p:sldId id="311" r:id="rId25"/>
    <p:sldId id="313" r:id="rId26"/>
    <p:sldId id="312" r:id="rId27"/>
    <p:sldId id="314" r:id="rId28"/>
    <p:sldId id="315" r:id="rId29"/>
    <p:sldId id="30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A8"/>
    <a:srgbClr val="006600"/>
    <a:srgbClr val="660066"/>
    <a:srgbClr val="339933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2398" autoAdjust="0"/>
  </p:normalViewPr>
  <p:slideViewPr>
    <p:cSldViewPr>
      <p:cViewPr varScale="1">
        <p:scale>
          <a:sx n="79" d="100"/>
          <a:sy n="79" d="100"/>
        </p:scale>
        <p:origin x="179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2020/4/18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网络流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5" name="组合 194"/>
          <p:cNvGrpSpPr/>
          <p:nvPr/>
        </p:nvGrpSpPr>
        <p:grpSpPr>
          <a:xfrm>
            <a:off x="2267449" y="2716698"/>
            <a:ext cx="4705010" cy="1881272"/>
            <a:chOff x="2167568" y="3096285"/>
            <a:chExt cx="4705010" cy="1881272"/>
          </a:xfrm>
        </p:grpSpPr>
        <p:sp>
          <p:nvSpPr>
            <p:cNvPr id="196" name="椭圆 195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97" name="椭圆 196"/>
            <p:cNvSpPr/>
            <p:nvPr/>
          </p:nvSpPr>
          <p:spPr>
            <a:xfrm>
              <a:off x="651253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98" name="椭圆 197"/>
            <p:cNvSpPr/>
            <p:nvPr/>
          </p:nvSpPr>
          <p:spPr>
            <a:xfrm>
              <a:off x="3319696" y="3215658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99" name="椭圆 198"/>
            <p:cNvSpPr/>
            <p:nvPr/>
          </p:nvSpPr>
          <p:spPr>
            <a:xfrm>
              <a:off x="3319696" y="446812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00" name="椭圆 199"/>
            <p:cNvSpPr/>
            <p:nvPr/>
          </p:nvSpPr>
          <p:spPr>
            <a:xfrm>
              <a:off x="5191904" y="3215658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01" name="椭圆 200"/>
            <p:cNvSpPr/>
            <p:nvPr/>
          </p:nvSpPr>
          <p:spPr>
            <a:xfrm>
              <a:off x="5191904" y="446812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202" name="直接箭头连接符 201"/>
            <p:cNvCxnSpPr>
              <a:stCxn id="196" idx="7"/>
              <a:endCxn id="198" idx="2"/>
            </p:cNvCxnSpPr>
            <p:nvPr/>
          </p:nvCxnSpPr>
          <p:spPr>
            <a:xfrm flipV="1">
              <a:off x="2474881" y="3395678"/>
              <a:ext cx="844815" cy="47709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箭头连接符 202"/>
            <p:cNvCxnSpPr>
              <a:endCxn id="200" idx="2"/>
            </p:cNvCxnSpPr>
            <p:nvPr/>
          </p:nvCxnSpPr>
          <p:spPr>
            <a:xfrm flipV="1">
              <a:off x="3682229" y="3395678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箭头连接符 203"/>
            <p:cNvCxnSpPr/>
            <p:nvPr/>
          </p:nvCxnSpPr>
          <p:spPr>
            <a:xfrm flipH="1" flipV="1">
              <a:off x="3499716" y="3575698"/>
              <a:ext cx="11378" cy="89735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箭头连接符 204"/>
            <p:cNvCxnSpPr>
              <a:endCxn id="199" idx="7"/>
            </p:cNvCxnSpPr>
            <p:nvPr/>
          </p:nvCxnSpPr>
          <p:spPr>
            <a:xfrm flipH="1">
              <a:off x="3627009" y="3473677"/>
              <a:ext cx="1592505" cy="10471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箭头连接符 205"/>
            <p:cNvCxnSpPr/>
            <p:nvPr/>
          </p:nvCxnSpPr>
          <p:spPr>
            <a:xfrm flipV="1">
              <a:off x="3682229" y="4664701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箭头连接符 206"/>
            <p:cNvCxnSpPr>
              <a:endCxn id="197" idx="1"/>
            </p:cNvCxnSpPr>
            <p:nvPr/>
          </p:nvCxnSpPr>
          <p:spPr>
            <a:xfrm>
              <a:off x="5551944" y="3404691"/>
              <a:ext cx="1013321" cy="46808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箭头连接符 207"/>
            <p:cNvCxnSpPr>
              <a:endCxn id="197" idx="3"/>
            </p:cNvCxnSpPr>
            <p:nvPr/>
          </p:nvCxnSpPr>
          <p:spPr>
            <a:xfrm flipV="1">
              <a:off x="5554818" y="4127363"/>
              <a:ext cx="1010447" cy="51096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Box 208"/>
            <p:cNvSpPr txBox="1"/>
            <p:nvPr/>
          </p:nvSpPr>
          <p:spPr>
            <a:xfrm>
              <a:off x="2419726" y="334492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16</a:t>
              </a:r>
              <a:endParaRPr lang="zh-CN" altLang="en-US" dirty="0"/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496339" y="427275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13</a:t>
              </a:r>
              <a:endParaRPr lang="zh-CN" altLang="en-US" dirty="0"/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4111914" y="309628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12</a:t>
              </a:r>
              <a:endParaRPr lang="zh-CN" altLang="en-US" dirty="0"/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5946779" y="3377929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20</a:t>
              </a:r>
              <a:endParaRPr lang="zh-CN" altLang="en-US" dirty="0"/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470556" y="381075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4219926" y="398370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9</a:t>
              </a:r>
              <a:endParaRPr lang="zh-CN" altLang="en-US" dirty="0"/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5335205" y="387984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7</a:t>
              </a:r>
              <a:endParaRPr lang="zh-CN" altLang="en-US" dirty="0"/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4183922" y="460822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14</a:t>
              </a:r>
              <a:endParaRPr lang="zh-CN" altLang="en-US" dirty="0"/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5948118" y="430774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218" name="直接箭头连接符 217"/>
            <p:cNvCxnSpPr>
              <a:stCxn id="196" idx="5"/>
              <a:endCxn id="199" idx="2"/>
            </p:cNvCxnSpPr>
            <p:nvPr/>
          </p:nvCxnSpPr>
          <p:spPr bwMode="auto">
            <a:xfrm>
              <a:off x="2474881" y="4127363"/>
              <a:ext cx="844815" cy="52077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箭头连接符 218"/>
            <p:cNvCxnSpPr>
              <a:stCxn id="201" idx="0"/>
              <a:endCxn id="200" idx="4"/>
            </p:cNvCxnSpPr>
            <p:nvPr/>
          </p:nvCxnSpPr>
          <p:spPr bwMode="auto">
            <a:xfrm flipV="1">
              <a:off x="5371924" y="3575698"/>
              <a:ext cx="0" cy="8924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3943379" y="4547647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初始网络</a:t>
            </a:r>
          </a:p>
        </p:txBody>
      </p:sp>
    </p:spTree>
    <p:extLst>
      <p:ext uri="{BB962C8B-B14F-4D97-AF65-F5344CB8AC3E}">
        <p14:creationId xmlns:p14="http://schemas.microsoft.com/office/powerpoint/2010/main" val="2848199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组合 4"/>
          <p:cNvGrpSpPr/>
          <p:nvPr/>
        </p:nvGrpSpPr>
        <p:grpSpPr>
          <a:xfrm>
            <a:off x="2066087" y="2699628"/>
            <a:ext cx="4705010" cy="2055667"/>
            <a:chOff x="4191956" y="4574425"/>
            <a:chExt cx="4705010" cy="2055667"/>
          </a:xfrm>
        </p:grpSpPr>
        <p:sp>
          <p:nvSpPr>
            <p:cNvPr id="36" name="椭圆 35"/>
            <p:cNvSpPr/>
            <p:nvPr/>
          </p:nvSpPr>
          <p:spPr>
            <a:xfrm>
              <a:off x="419195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853692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5344084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344084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7216292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7216292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42" name="直接箭头连接符 41"/>
            <p:cNvCxnSpPr>
              <a:stCxn id="36" idx="7"/>
              <a:endCxn id="38" idx="2"/>
            </p:cNvCxnSpPr>
            <p:nvPr/>
          </p:nvCxnSpPr>
          <p:spPr>
            <a:xfrm flipV="1">
              <a:off x="4499269" y="4986045"/>
              <a:ext cx="844815" cy="47709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>
              <a:stCxn id="38" idx="7"/>
              <a:endCxn id="40" idx="1"/>
            </p:cNvCxnSpPr>
            <p:nvPr/>
          </p:nvCxnSpPr>
          <p:spPr>
            <a:xfrm>
              <a:off x="5651397" y="4858752"/>
              <a:ext cx="161762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>
              <a:stCxn id="39" idx="7"/>
              <a:endCxn id="38" idx="5"/>
            </p:cNvCxnSpPr>
            <p:nvPr/>
          </p:nvCxnSpPr>
          <p:spPr>
            <a:xfrm flipV="1">
              <a:off x="5651397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>
              <a:stCxn id="40" idx="3"/>
              <a:endCxn id="39" idx="7"/>
            </p:cNvCxnSpPr>
            <p:nvPr/>
          </p:nvCxnSpPr>
          <p:spPr>
            <a:xfrm flipH="1">
              <a:off x="5651397" y="5113338"/>
              <a:ext cx="1617622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/>
          </p:nvCxnSpPr>
          <p:spPr>
            <a:xfrm flipV="1">
              <a:off x="5706617" y="6255068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>
              <a:stCxn id="40" idx="7"/>
              <a:endCxn id="37" idx="0"/>
            </p:cNvCxnSpPr>
            <p:nvPr/>
          </p:nvCxnSpPr>
          <p:spPr>
            <a:xfrm>
              <a:off x="7523605" y="4858752"/>
              <a:ext cx="1193341" cy="5516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/>
            <p:cNvCxnSpPr>
              <a:stCxn id="41" idx="7"/>
              <a:endCxn id="37" idx="2"/>
            </p:cNvCxnSpPr>
            <p:nvPr/>
          </p:nvCxnSpPr>
          <p:spPr>
            <a:xfrm flipV="1">
              <a:off x="7523605" y="5590437"/>
              <a:ext cx="1013321" cy="520779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4562902" y="496641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16</a:t>
              </a:r>
              <a:endParaRPr lang="zh-CN" alt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26898" y="591181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13</a:t>
              </a:r>
              <a:endParaRPr lang="zh-CN" alt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048164" y="457442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12</a:t>
              </a:r>
              <a:endParaRPr lang="zh-CN" alt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046146" y="4909146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20</a:t>
              </a:r>
              <a:endParaRPr lang="zh-CN" alt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555238" y="54011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455338" y="52292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9</a:t>
              </a:r>
              <a:endParaRPr lang="zh-CN" alt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452320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7</a:t>
              </a:r>
              <a:endParaRPr lang="zh-CN" alt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313270" y="597321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14</a:t>
              </a:r>
              <a:endParaRPr lang="zh-CN" alt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59494" y="55784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58" name="直接箭头连接符 57"/>
            <p:cNvCxnSpPr>
              <a:stCxn id="36" idx="4"/>
              <a:endCxn id="39" idx="2"/>
            </p:cNvCxnSpPr>
            <p:nvPr/>
          </p:nvCxnSpPr>
          <p:spPr bwMode="auto">
            <a:xfrm>
              <a:off x="4371976" y="5770457"/>
              <a:ext cx="972108" cy="4680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/>
            <p:cNvCxnSpPr>
              <a:stCxn id="41" idx="0"/>
              <a:endCxn id="40" idx="4"/>
            </p:cNvCxnSpPr>
            <p:nvPr/>
          </p:nvCxnSpPr>
          <p:spPr bwMode="auto">
            <a:xfrm flipV="1">
              <a:off x="7396312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箭头连接符 59"/>
            <p:cNvCxnSpPr>
              <a:stCxn id="38" idx="3"/>
              <a:endCxn id="36" idx="6"/>
            </p:cNvCxnSpPr>
            <p:nvPr/>
          </p:nvCxnSpPr>
          <p:spPr>
            <a:xfrm flipH="1">
              <a:off x="4551996" y="5113338"/>
              <a:ext cx="844815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803898" y="52784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62" name="直接箭头连接符 61"/>
            <p:cNvCxnSpPr>
              <a:stCxn id="40" idx="2"/>
              <a:endCxn id="38" idx="6"/>
            </p:cNvCxnSpPr>
            <p:nvPr/>
          </p:nvCxnSpPr>
          <p:spPr bwMode="auto">
            <a:xfrm flipH="1">
              <a:off x="5704124" y="4986045"/>
              <a:ext cx="151216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6120172" y="48676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64" name="直接箭头连接符 63"/>
            <p:cNvCxnSpPr>
              <a:stCxn id="39" idx="6"/>
              <a:endCxn id="40" idx="4"/>
            </p:cNvCxnSpPr>
            <p:nvPr/>
          </p:nvCxnSpPr>
          <p:spPr bwMode="auto">
            <a:xfrm flipV="1">
              <a:off x="5704124" y="5166065"/>
              <a:ext cx="1692188" cy="107244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6558266" y="5533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66" name="直接箭头连接符 65"/>
            <p:cNvCxnSpPr>
              <a:stCxn id="41" idx="3"/>
              <a:endCxn id="39" idx="5"/>
            </p:cNvCxnSpPr>
            <p:nvPr/>
          </p:nvCxnSpPr>
          <p:spPr bwMode="auto">
            <a:xfrm flipH="1">
              <a:off x="5651397" y="6365802"/>
              <a:ext cx="161762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箭头连接符 67"/>
            <p:cNvCxnSpPr>
              <a:stCxn id="37" idx="1"/>
              <a:endCxn id="40" idx="6"/>
            </p:cNvCxnSpPr>
            <p:nvPr/>
          </p:nvCxnSpPr>
          <p:spPr>
            <a:xfrm flipH="1" flipV="1">
              <a:off x="7576332" y="4986045"/>
              <a:ext cx="1013321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862419" y="512118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70" name="直接箭头连接符 69"/>
            <p:cNvCxnSpPr>
              <a:stCxn id="37" idx="3"/>
              <a:endCxn id="41" idx="6"/>
            </p:cNvCxnSpPr>
            <p:nvPr/>
          </p:nvCxnSpPr>
          <p:spPr>
            <a:xfrm flipH="1">
              <a:off x="7576332" y="5717730"/>
              <a:ext cx="1013321" cy="52077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7997310" y="58665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72" name="直接箭头连接符 71"/>
            <p:cNvCxnSpPr>
              <a:stCxn id="39" idx="1"/>
              <a:endCxn id="36" idx="5"/>
            </p:cNvCxnSpPr>
            <p:nvPr/>
          </p:nvCxnSpPr>
          <p:spPr bwMode="auto">
            <a:xfrm flipH="1" flipV="1">
              <a:off x="4499269" y="5717730"/>
              <a:ext cx="897542" cy="39348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4876133" y="565049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03" name="直接箭头连接符 102"/>
            <p:cNvCxnSpPr>
              <a:stCxn id="41" idx="7"/>
              <a:endCxn id="40" idx="5"/>
            </p:cNvCxnSpPr>
            <p:nvPr/>
          </p:nvCxnSpPr>
          <p:spPr bwMode="auto">
            <a:xfrm flipV="1">
              <a:off x="7523605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箭头连接符 104"/>
            <p:cNvCxnSpPr>
              <a:stCxn id="38" idx="4"/>
              <a:endCxn id="39" idx="0"/>
            </p:cNvCxnSpPr>
            <p:nvPr/>
          </p:nvCxnSpPr>
          <p:spPr bwMode="auto">
            <a:xfrm>
              <a:off x="5524104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5288780" y="543356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383330" y="626076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157196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</p:grpSp>
      <p:cxnSp>
        <p:nvCxnSpPr>
          <p:cNvPr id="110" name="直接连接符 109"/>
          <p:cNvCxnSpPr/>
          <p:nvPr/>
        </p:nvCxnSpPr>
        <p:spPr bwMode="auto">
          <a:xfrm flipV="1">
            <a:off x="2418016" y="3068960"/>
            <a:ext cx="1011353" cy="573271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 bwMode="auto">
          <a:xfrm flipV="1">
            <a:off x="3429369" y="3111248"/>
            <a:ext cx="1936482" cy="1256655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 bwMode="auto">
          <a:xfrm>
            <a:off x="3408623" y="3088251"/>
            <a:ext cx="1917828" cy="22997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 bwMode="auto">
          <a:xfrm flipV="1">
            <a:off x="3429369" y="4367903"/>
            <a:ext cx="1914864" cy="27961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 bwMode="auto">
          <a:xfrm flipV="1">
            <a:off x="5302823" y="3723735"/>
            <a:ext cx="1288254" cy="662229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4009570" y="4679848"/>
            <a:ext cx="124264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1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9184" y="4366965"/>
            <a:ext cx="147508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路径上流为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97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9" name="组合 98"/>
          <p:cNvGrpSpPr/>
          <p:nvPr/>
        </p:nvGrpSpPr>
        <p:grpSpPr>
          <a:xfrm>
            <a:off x="2077046" y="2708920"/>
            <a:ext cx="4705010" cy="2055667"/>
            <a:chOff x="4191956" y="4574425"/>
            <a:chExt cx="4705010" cy="2055667"/>
          </a:xfrm>
        </p:grpSpPr>
        <p:sp>
          <p:nvSpPr>
            <p:cNvPr id="100" name="椭圆 99"/>
            <p:cNvSpPr/>
            <p:nvPr/>
          </p:nvSpPr>
          <p:spPr>
            <a:xfrm>
              <a:off x="419195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853692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5344084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5344084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7216292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7216292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13" name="直接箭头连接符 112"/>
            <p:cNvCxnSpPr>
              <a:stCxn id="100" idx="7"/>
              <a:endCxn id="102" idx="2"/>
            </p:cNvCxnSpPr>
            <p:nvPr/>
          </p:nvCxnSpPr>
          <p:spPr>
            <a:xfrm flipV="1">
              <a:off x="4499269" y="4986045"/>
              <a:ext cx="844815" cy="47709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箭头连接符 114"/>
            <p:cNvCxnSpPr>
              <a:stCxn id="102" idx="7"/>
              <a:endCxn id="109" idx="1"/>
            </p:cNvCxnSpPr>
            <p:nvPr/>
          </p:nvCxnSpPr>
          <p:spPr>
            <a:xfrm>
              <a:off x="5651397" y="4858752"/>
              <a:ext cx="161762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箭头连接符 115"/>
            <p:cNvCxnSpPr>
              <a:stCxn id="104" idx="7"/>
              <a:endCxn id="102" idx="5"/>
            </p:cNvCxnSpPr>
            <p:nvPr/>
          </p:nvCxnSpPr>
          <p:spPr>
            <a:xfrm flipV="1">
              <a:off x="5651397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箭头连接符 117"/>
            <p:cNvCxnSpPr>
              <a:stCxn id="109" idx="3"/>
              <a:endCxn id="104" idx="7"/>
            </p:cNvCxnSpPr>
            <p:nvPr/>
          </p:nvCxnSpPr>
          <p:spPr>
            <a:xfrm flipH="1">
              <a:off x="5651397" y="5113338"/>
              <a:ext cx="1617622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箭头连接符 119"/>
            <p:cNvCxnSpPr/>
            <p:nvPr/>
          </p:nvCxnSpPr>
          <p:spPr>
            <a:xfrm flipV="1">
              <a:off x="5706617" y="6255068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箭头连接符 120"/>
            <p:cNvCxnSpPr>
              <a:stCxn id="109" idx="7"/>
              <a:endCxn id="101" idx="0"/>
            </p:cNvCxnSpPr>
            <p:nvPr/>
          </p:nvCxnSpPr>
          <p:spPr>
            <a:xfrm>
              <a:off x="7523605" y="4858752"/>
              <a:ext cx="1193341" cy="5516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箭头连接符 121"/>
            <p:cNvCxnSpPr>
              <a:stCxn id="111" idx="7"/>
              <a:endCxn id="101" idx="2"/>
            </p:cNvCxnSpPr>
            <p:nvPr/>
          </p:nvCxnSpPr>
          <p:spPr>
            <a:xfrm flipV="1">
              <a:off x="7523605" y="5590437"/>
              <a:ext cx="1013321" cy="520779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4562902" y="496641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12</a:t>
              </a:r>
              <a:endParaRPr lang="zh-CN" alt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526898" y="591181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13</a:t>
              </a:r>
              <a:endParaRPr lang="zh-CN" altLang="en-US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048164" y="45744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8</a:t>
              </a:r>
              <a:endParaRPr lang="zh-CN" altLang="en-US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8046146" y="4909146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20</a:t>
              </a:r>
              <a:endParaRPr lang="zh-CN" altLang="en-US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5555238" y="54011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455338" y="52292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</a:t>
              </a:r>
              <a:endParaRPr lang="zh-CN" altLang="en-US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452320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7</a:t>
              </a:r>
              <a:endParaRPr lang="zh-CN" altLang="en-US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6313270" y="597321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endParaRPr lang="zh-CN" altLang="en-US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859494" y="55784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32" name="直接箭头连接符 131"/>
            <p:cNvCxnSpPr>
              <a:stCxn id="100" idx="4"/>
              <a:endCxn id="104" idx="2"/>
            </p:cNvCxnSpPr>
            <p:nvPr/>
          </p:nvCxnSpPr>
          <p:spPr bwMode="auto">
            <a:xfrm>
              <a:off x="4371976" y="5770457"/>
              <a:ext cx="972108" cy="4680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箭头连接符 132"/>
            <p:cNvCxnSpPr>
              <a:stCxn id="111" idx="0"/>
              <a:endCxn id="109" idx="4"/>
            </p:cNvCxnSpPr>
            <p:nvPr/>
          </p:nvCxnSpPr>
          <p:spPr bwMode="auto">
            <a:xfrm flipV="1">
              <a:off x="7396312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箭头连接符 133"/>
            <p:cNvCxnSpPr>
              <a:stCxn id="102" idx="3"/>
              <a:endCxn id="100" idx="6"/>
            </p:cNvCxnSpPr>
            <p:nvPr/>
          </p:nvCxnSpPr>
          <p:spPr>
            <a:xfrm flipH="1">
              <a:off x="4551996" y="5113338"/>
              <a:ext cx="844815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>
              <a:off x="4803898" y="52784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36" name="直接箭头连接符 135"/>
            <p:cNvCxnSpPr>
              <a:stCxn id="109" idx="2"/>
              <a:endCxn id="102" idx="6"/>
            </p:cNvCxnSpPr>
            <p:nvPr/>
          </p:nvCxnSpPr>
          <p:spPr bwMode="auto">
            <a:xfrm flipH="1">
              <a:off x="5704124" y="4986045"/>
              <a:ext cx="151216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>
            <a:xfrm>
              <a:off x="6120172" y="48676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38" name="直接箭头连接符 137"/>
            <p:cNvCxnSpPr>
              <a:stCxn id="104" idx="6"/>
              <a:endCxn id="109" idx="4"/>
            </p:cNvCxnSpPr>
            <p:nvPr/>
          </p:nvCxnSpPr>
          <p:spPr bwMode="auto">
            <a:xfrm flipV="1">
              <a:off x="5704124" y="5166065"/>
              <a:ext cx="1692188" cy="107244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6558266" y="5533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40" name="直接箭头连接符 139"/>
            <p:cNvCxnSpPr>
              <a:stCxn id="111" idx="3"/>
              <a:endCxn id="104" idx="5"/>
            </p:cNvCxnSpPr>
            <p:nvPr/>
          </p:nvCxnSpPr>
          <p:spPr bwMode="auto">
            <a:xfrm flipH="1">
              <a:off x="5651397" y="6365802"/>
              <a:ext cx="161762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>
              <a:stCxn id="101" idx="1"/>
              <a:endCxn id="109" idx="6"/>
            </p:cNvCxnSpPr>
            <p:nvPr/>
          </p:nvCxnSpPr>
          <p:spPr>
            <a:xfrm flipH="1" flipV="1">
              <a:off x="7576332" y="4986045"/>
              <a:ext cx="1013321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/>
            <p:cNvSpPr txBox="1"/>
            <p:nvPr/>
          </p:nvSpPr>
          <p:spPr>
            <a:xfrm>
              <a:off x="7862419" y="512118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43" name="直接箭头连接符 142"/>
            <p:cNvCxnSpPr>
              <a:stCxn id="101" idx="3"/>
              <a:endCxn id="111" idx="6"/>
            </p:cNvCxnSpPr>
            <p:nvPr/>
          </p:nvCxnSpPr>
          <p:spPr>
            <a:xfrm flipH="1">
              <a:off x="7576332" y="5717730"/>
              <a:ext cx="1013321" cy="52077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7997310" y="58665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45" name="直接箭头连接符 144"/>
            <p:cNvCxnSpPr>
              <a:stCxn id="104" idx="1"/>
              <a:endCxn id="100" idx="5"/>
            </p:cNvCxnSpPr>
            <p:nvPr/>
          </p:nvCxnSpPr>
          <p:spPr bwMode="auto">
            <a:xfrm flipH="1" flipV="1">
              <a:off x="4499269" y="5717730"/>
              <a:ext cx="897542" cy="39348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145"/>
            <p:cNvSpPr txBox="1"/>
            <p:nvPr/>
          </p:nvSpPr>
          <p:spPr>
            <a:xfrm>
              <a:off x="4876133" y="565049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47" name="直接箭头连接符 146"/>
            <p:cNvCxnSpPr>
              <a:stCxn id="111" idx="7"/>
              <a:endCxn id="109" idx="5"/>
            </p:cNvCxnSpPr>
            <p:nvPr/>
          </p:nvCxnSpPr>
          <p:spPr bwMode="auto">
            <a:xfrm flipV="1">
              <a:off x="7523605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箭头连接符 147"/>
            <p:cNvCxnSpPr>
              <a:stCxn id="102" idx="4"/>
              <a:endCxn id="104" idx="0"/>
            </p:cNvCxnSpPr>
            <p:nvPr/>
          </p:nvCxnSpPr>
          <p:spPr bwMode="auto">
            <a:xfrm>
              <a:off x="5524104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5288780" y="543356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383330" y="626076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7157196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</p:grpSp>
      <p:sp>
        <p:nvSpPr>
          <p:cNvPr id="200" name="TextBox 199"/>
          <p:cNvSpPr txBox="1"/>
          <p:nvPr/>
        </p:nvSpPr>
        <p:spPr>
          <a:xfrm>
            <a:off x="3647096" y="4694381"/>
            <a:ext cx="124264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2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cxnSp>
        <p:nvCxnSpPr>
          <p:cNvPr id="203" name="直接连接符 202"/>
          <p:cNvCxnSpPr/>
          <p:nvPr/>
        </p:nvCxnSpPr>
        <p:spPr bwMode="auto">
          <a:xfrm>
            <a:off x="2281791" y="3869678"/>
            <a:ext cx="1204985" cy="545963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接连接符 203"/>
          <p:cNvCxnSpPr/>
          <p:nvPr/>
        </p:nvCxnSpPr>
        <p:spPr bwMode="auto">
          <a:xfrm flipV="1">
            <a:off x="3458958" y="3079116"/>
            <a:ext cx="1614" cy="1321992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连接符 204"/>
          <p:cNvCxnSpPr/>
          <p:nvPr/>
        </p:nvCxnSpPr>
        <p:spPr bwMode="auto">
          <a:xfrm>
            <a:off x="3440328" y="3069302"/>
            <a:ext cx="1894159" cy="19626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连接符 205"/>
          <p:cNvCxnSpPr/>
          <p:nvPr/>
        </p:nvCxnSpPr>
        <p:spPr bwMode="auto">
          <a:xfrm>
            <a:off x="5302857" y="3120541"/>
            <a:ext cx="1358455" cy="626231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>
            <a:off x="6661312" y="3043641"/>
            <a:ext cx="147508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路径上流为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29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7" name="组合 96"/>
          <p:cNvGrpSpPr/>
          <p:nvPr/>
        </p:nvGrpSpPr>
        <p:grpSpPr>
          <a:xfrm>
            <a:off x="2066087" y="2699628"/>
            <a:ext cx="4705010" cy="2055667"/>
            <a:chOff x="4191956" y="4574425"/>
            <a:chExt cx="4705010" cy="2055667"/>
          </a:xfrm>
        </p:grpSpPr>
        <p:sp>
          <p:nvSpPr>
            <p:cNvPr id="98" name="椭圆 97"/>
            <p:cNvSpPr/>
            <p:nvPr/>
          </p:nvSpPr>
          <p:spPr>
            <a:xfrm>
              <a:off x="419195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2" name="椭圆 151"/>
            <p:cNvSpPr/>
            <p:nvPr/>
          </p:nvSpPr>
          <p:spPr>
            <a:xfrm>
              <a:off x="853692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3" name="椭圆 152"/>
            <p:cNvSpPr/>
            <p:nvPr/>
          </p:nvSpPr>
          <p:spPr>
            <a:xfrm>
              <a:off x="5344084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5344084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5" name="椭圆 154"/>
            <p:cNvSpPr/>
            <p:nvPr/>
          </p:nvSpPr>
          <p:spPr>
            <a:xfrm>
              <a:off x="7216292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6" name="椭圆 155"/>
            <p:cNvSpPr/>
            <p:nvPr/>
          </p:nvSpPr>
          <p:spPr>
            <a:xfrm>
              <a:off x="7216292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57" name="直接箭头连接符 156"/>
            <p:cNvCxnSpPr>
              <a:stCxn id="98" idx="7"/>
              <a:endCxn id="153" idx="2"/>
            </p:cNvCxnSpPr>
            <p:nvPr/>
          </p:nvCxnSpPr>
          <p:spPr>
            <a:xfrm flipV="1">
              <a:off x="4499269" y="4986045"/>
              <a:ext cx="844815" cy="47709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箭头连接符 157"/>
            <p:cNvCxnSpPr>
              <a:stCxn id="153" idx="7"/>
              <a:endCxn id="155" idx="1"/>
            </p:cNvCxnSpPr>
            <p:nvPr/>
          </p:nvCxnSpPr>
          <p:spPr>
            <a:xfrm>
              <a:off x="5651397" y="4858752"/>
              <a:ext cx="161762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箭头连接符 158"/>
            <p:cNvCxnSpPr>
              <a:stCxn id="154" idx="7"/>
              <a:endCxn id="153" idx="5"/>
            </p:cNvCxnSpPr>
            <p:nvPr/>
          </p:nvCxnSpPr>
          <p:spPr>
            <a:xfrm flipV="1">
              <a:off x="5651397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箭头连接符 159"/>
            <p:cNvCxnSpPr>
              <a:stCxn id="155" idx="3"/>
              <a:endCxn id="154" idx="7"/>
            </p:cNvCxnSpPr>
            <p:nvPr/>
          </p:nvCxnSpPr>
          <p:spPr>
            <a:xfrm flipH="1">
              <a:off x="5651397" y="5113338"/>
              <a:ext cx="1617622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箭头连接符 160"/>
            <p:cNvCxnSpPr/>
            <p:nvPr/>
          </p:nvCxnSpPr>
          <p:spPr>
            <a:xfrm flipV="1">
              <a:off x="5706617" y="6255068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箭头连接符 161"/>
            <p:cNvCxnSpPr>
              <a:stCxn id="155" idx="7"/>
              <a:endCxn id="152" idx="0"/>
            </p:cNvCxnSpPr>
            <p:nvPr/>
          </p:nvCxnSpPr>
          <p:spPr>
            <a:xfrm>
              <a:off x="7523605" y="4858752"/>
              <a:ext cx="1193341" cy="5516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箭头连接符 162"/>
            <p:cNvCxnSpPr>
              <a:stCxn id="156" idx="7"/>
              <a:endCxn id="152" idx="2"/>
            </p:cNvCxnSpPr>
            <p:nvPr/>
          </p:nvCxnSpPr>
          <p:spPr>
            <a:xfrm flipV="1">
              <a:off x="7523605" y="5590437"/>
              <a:ext cx="1013321" cy="520779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4562902" y="496641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12</a:t>
              </a:r>
              <a:endParaRPr lang="zh-CN" altLang="en-US" dirty="0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4526898" y="59118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9</a:t>
              </a:r>
              <a:endParaRPr lang="zh-CN" altLang="en-US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6048164" y="45744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8046146" y="4909146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16</a:t>
              </a:r>
              <a:endParaRPr lang="zh-CN" altLang="en-US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5555238" y="54011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6455338" y="52292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</a:t>
              </a:r>
              <a:endParaRPr lang="zh-CN" altLang="en-US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7452320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7</a:t>
              </a:r>
              <a:endParaRPr lang="zh-CN" altLang="en-US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6313270" y="597321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endParaRPr lang="zh-CN" altLang="en-US" dirty="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7859494" y="55784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73" name="直接箭头连接符 172"/>
            <p:cNvCxnSpPr>
              <a:stCxn id="98" idx="4"/>
              <a:endCxn id="154" idx="2"/>
            </p:cNvCxnSpPr>
            <p:nvPr/>
          </p:nvCxnSpPr>
          <p:spPr bwMode="auto">
            <a:xfrm>
              <a:off x="4371976" y="5770457"/>
              <a:ext cx="972108" cy="4680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>
              <a:stCxn id="156" idx="0"/>
              <a:endCxn id="155" idx="4"/>
            </p:cNvCxnSpPr>
            <p:nvPr/>
          </p:nvCxnSpPr>
          <p:spPr bwMode="auto">
            <a:xfrm flipV="1">
              <a:off x="7396312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箭头连接符 174"/>
            <p:cNvCxnSpPr>
              <a:stCxn id="153" idx="3"/>
              <a:endCxn id="98" idx="6"/>
            </p:cNvCxnSpPr>
            <p:nvPr/>
          </p:nvCxnSpPr>
          <p:spPr>
            <a:xfrm flipH="1">
              <a:off x="4551996" y="5113338"/>
              <a:ext cx="844815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TextBox 175"/>
            <p:cNvSpPr txBox="1"/>
            <p:nvPr/>
          </p:nvSpPr>
          <p:spPr>
            <a:xfrm>
              <a:off x="4803898" y="52784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77" name="直接箭头连接符 176"/>
            <p:cNvCxnSpPr>
              <a:stCxn id="155" idx="2"/>
              <a:endCxn id="153" idx="6"/>
            </p:cNvCxnSpPr>
            <p:nvPr/>
          </p:nvCxnSpPr>
          <p:spPr bwMode="auto">
            <a:xfrm flipH="1">
              <a:off x="5704124" y="4986045"/>
              <a:ext cx="151216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Box 177"/>
            <p:cNvSpPr txBox="1"/>
            <p:nvPr/>
          </p:nvSpPr>
          <p:spPr>
            <a:xfrm>
              <a:off x="6120172" y="48676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8</a:t>
              </a:r>
              <a:endParaRPr lang="zh-CN" altLang="en-US" dirty="0"/>
            </a:p>
          </p:txBody>
        </p:sp>
        <p:cxnSp>
          <p:nvCxnSpPr>
            <p:cNvPr id="179" name="直接箭头连接符 178"/>
            <p:cNvCxnSpPr>
              <a:stCxn id="154" idx="6"/>
              <a:endCxn id="155" idx="4"/>
            </p:cNvCxnSpPr>
            <p:nvPr/>
          </p:nvCxnSpPr>
          <p:spPr bwMode="auto">
            <a:xfrm flipV="1">
              <a:off x="5704124" y="5166065"/>
              <a:ext cx="1692188" cy="107244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TextBox 179"/>
            <p:cNvSpPr txBox="1"/>
            <p:nvPr/>
          </p:nvSpPr>
          <p:spPr>
            <a:xfrm>
              <a:off x="6558266" y="5533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81" name="直接箭头连接符 180"/>
            <p:cNvCxnSpPr>
              <a:stCxn id="156" idx="3"/>
              <a:endCxn id="154" idx="5"/>
            </p:cNvCxnSpPr>
            <p:nvPr/>
          </p:nvCxnSpPr>
          <p:spPr bwMode="auto">
            <a:xfrm flipH="1">
              <a:off x="5651397" y="6365802"/>
              <a:ext cx="161762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箭头连接符 181"/>
            <p:cNvCxnSpPr>
              <a:stCxn id="152" idx="1"/>
              <a:endCxn id="155" idx="6"/>
            </p:cNvCxnSpPr>
            <p:nvPr/>
          </p:nvCxnSpPr>
          <p:spPr>
            <a:xfrm flipH="1" flipV="1">
              <a:off x="7576332" y="4986045"/>
              <a:ext cx="1013321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/>
            <p:cNvSpPr txBox="1"/>
            <p:nvPr/>
          </p:nvSpPr>
          <p:spPr>
            <a:xfrm>
              <a:off x="7862419" y="512118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84" name="直接箭头连接符 183"/>
            <p:cNvCxnSpPr>
              <a:stCxn id="152" idx="3"/>
              <a:endCxn id="156" idx="6"/>
            </p:cNvCxnSpPr>
            <p:nvPr/>
          </p:nvCxnSpPr>
          <p:spPr>
            <a:xfrm flipH="1">
              <a:off x="7576332" y="5717730"/>
              <a:ext cx="1013321" cy="52077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/>
            <p:cNvSpPr txBox="1"/>
            <p:nvPr/>
          </p:nvSpPr>
          <p:spPr>
            <a:xfrm>
              <a:off x="7997310" y="58665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86" name="直接箭头连接符 185"/>
            <p:cNvCxnSpPr>
              <a:stCxn id="154" idx="1"/>
              <a:endCxn id="98" idx="5"/>
            </p:cNvCxnSpPr>
            <p:nvPr/>
          </p:nvCxnSpPr>
          <p:spPr bwMode="auto">
            <a:xfrm flipH="1" flipV="1">
              <a:off x="4499269" y="5717730"/>
              <a:ext cx="897542" cy="39348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4876133" y="565049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88" name="直接箭头连接符 187"/>
            <p:cNvCxnSpPr>
              <a:stCxn id="156" idx="7"/>
              <a:endCxn id="155" idx="5"/>
            </p:cNvCxnSpPr>
            <p:nvPr/>
          </p:nvCxnSpPr>
          <p:spPr bwMode="auto">
            <a:xfrm flipV="1">
              <a:off x="7523605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箭头连接符 188"/>
            <p:cNvCxnSpPr>
              <a:stCxn id="153" idx="4"/>
              <a:endCxn id="154" idx="0"/>
            </p:cNvCxnSpPr>
            <p:nvPr/>
          </p:nvCxnSpPr>
          <p:spPr bwMode="auto">
            <a:xfrm>
              <a:off x="5524104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Box 189"/>
            <p:cNvSpPr txBox="1"/>
            <p:nvPr/>
          </p:nvSpPr>
          <p:spPr>
            <a:xfrm>
              <a:off x="5288780" y="543356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6383330" y="626076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7157196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</p:grpSp>
      <p:cxnSp>
        <p:nvCxnSpPr>
          <p:cNvPr id="193" name="直接连接符 192"/>
          <p:cNvCxnSpPr/>
          <p:nvPr/>
        </p:nvCxnSpPr>
        <p:spPr bwMode="auto">
          <a:xfrm flipV="1">
            <a:off x="2418016" y="3068960"/>
            <a:ext cx="1011353" cy="573271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接连接符 193"/>
          <p:cNvCxnSpPr/>
          <p:nvPr/>
        </p:nvCxnSpPr>
        <p:spPr bwMode="auto">
          <a:xfrm flipV="1">
            <a:off x="3429369" y="3111248"/>
            <a:ext cx="1936482" cy="1256655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接连接符 194"/>
          <p:cNvCxnSpPr/>
          <p:nvPr/>
        </p:nvCxnSpPr>
        <p:spPr bwMode="auto">
          <a:xfrm flipH="1">
            <a:off x="3398235" y="3088251"/>
            <a:ext cx="10388" cy="1307613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4009570" y="4679848"/>
            <a:ext cx="124264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3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509184" y="4366965"/>
            <a:ext cx="147508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路径上流为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cxnSp>
        <p:nvCxnSpPr>
          <p:cNvPr id="208" name="直接连接符 207"/>
          <p:cNvCxnSpPr/>
          <p:nvPr/>
        </p:nvCxnSpPr>
        <p:spPr bwMode="auto">
          <a:xfrm>
            <a:off x="5277895" y="3085135"/>
            <a:ext cx="1358455" cy="626231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63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9" name="组合 98"/>
          <p:cNvGrpSpPr/>
          <p:nvPr/>
        </p:nvGrpSpPr>
        <p:grpSpPr>
          <a:xfrm>
            <a:off x="2039519" y="2694387"/>
            <a:ext cx="4705010" cy="2055667"/>
            <a:chOff x="4191956" y="4574425"/>
            <a:chExt cx="4705010" cy="2055667"/>
          </a:xfrm>
        </p:grpSpPr>
        <p:sp>
          <p:nvSpPr>
            <p:cNvPr id="100" name="椭圆 99"/>
            <p:cNvSpPr/>
            <p:nvPr/>
          </p:nvSpPr>
          <p:spPr>
            <a:xfrm>
              <a:off x="419195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853692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5344084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5344084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7216292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7216292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13" name="直接箭头连接符 112"/>
            <p:cNvCxnSpPr>
              <a:stCxn id="100" idx="7"/>
              <a:endCxn id="102" idx="2"/>
            </p:cNvCxnSpPr>
            <p:nvPr/>
          </p:nvCxnSpPr>
          <p:spPr>
            <a:xfrm flipV="1">
              <a:off x="4499269" y="4986045"/>
              <a:ext cx="844815" cy="47709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箭头连接符 114"/>
            <p:cNvCxnSpPr>
              <a:stCxn id="102" idx="7"/>
              <a:endCxn id="109" idx="1"/>
            </p:cNvCxnSpPr>
            <p:nvPr/>
          </p:nvCxnSpPr>
          <p:spPr>
            <a:xfrm>
              <a:off x="5651397" y="4858752"/>
              <a:ext cx="161762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箭头连接符 115"/>
            <p:cNvCxnSpPr>
              <a:stCxn id="104" idx="7"/>
              <a:endCxn id="102" idx="5"/>
            </p:cNvCxnSpPr>
            <p:nvPr/>
          </p:nvCxnSpPr>
          <p:spPr>
            <a:xfrm flipV="1">
              <a:off x="5651397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箭头连接符 117"/>
            <p:cNvCxnSpPr>
              <a:stCxn id="109" idx="3"/>
              <a:endCxn id="104" idx="7"/>
            </p:cNvCxnSpPr>
            <p:nvPr/>
          </p:nvCxnSpPr>
          <p:spPr>
            <a:xfrm flipH="1">
              <a:off x="5651397" y="5113338"/>
              <a:ext cx="1617622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箭头连接符 119"/>
            <p:cNvCxnSpPr/>
            <p:nvPr/>
          </p:nvCxnSpPr>
          <p:spPr>
            <a:xfrm flipV="1">
              <a:off x="5706617" y="6255068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箭头连接符 120"/>
            <p:cNvCxnSpPr>
              <a:stCxn id="109" idx="7"/>
              <a:endCxn id="101" idx="0"/>
            </p:cNvCxnSpPr>
            <p:nvPr/>
          </p:nvCxnSpPr>
          <p:spPr>
            <a:xfrm>
              <a:off x="7523605" y="4858752"/>
              <a:ext cx="1193341" cy="5516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箭头连接符 121"/>
            <p:cNvCxnSpPr>
              <a:stCxn id="111" idx="7"/>
              <a:endCxn id="101" idx="2"/>
            </p:cNvCxnSpPr>
            <p:nvPr/>
          </p:nvCxnSpPr>
          <p:spPr>
            <a:xfrm flipV="1">
              <a:off x="7523605" y="5590437"/>
              <a:ext cx="1013321" cy="520779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4562902" y="49664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8</a:t>
              </a:r>
              <a:endParaRPr lang="zh-CN" alt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526898" y="59118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9</a:t>
              </a:r>
              <a:endParaRPr lang="zh-CN" altLang="en-US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048164" y="45744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8046146" y="4909146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12</a:t>
              </a:r>
              <a:endParaRPr lang="zh-CN" altLang="en-US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5555238" y="54011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455338" y="52292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9</a:t>
              </a:r>
              <a:endParaRPr lang="zh-CN" altLang="en-US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452320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7</a:t>
              </a:r>
              <a:endParaRPr lang="zh-CN" altLang="en-US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6313270" y="597321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endParaRPr lang="zh-CN" altLang="en-US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859494" y="55784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32" name="直接箭头连接符 131"/>
            <p:cNvCxnSpPr>
              <a:stCxn id="100" idx="4"/>
              <a:endCxn id="104" idx="2"/>
            </p:cNvCxnSpPr>
            <p:nvPr/>
          </p:nvCxnSpPr>
          <p:spPr bwMode="auto">
            <a:xfrm>
              <a:off x="4371976" y="5770457"/>
              <a:ext cx="972108" cy="4680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箭头连接符 132"/>
            <p:cNvCxnSpPr>
              <a:stCxn id="111" idx="0"/>
              <a:endCxn id="109" idx="4"/>
            </p:cNvCxnSpPr>
            <p:nvPr/>
          </p:nvCxnSpPr>
          <p:spPr bwMode="auto">
            <a:xfrm flipV="1">
              <a:off x="7396312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箭头连接符 133"/>
            <p:cNvCxnSpPr>
              <a:stCxn id="102" idx="3"/>
              <a:endCxn id="100" idx="6"/>
            </p:cNvCxnSpPr>
            <p:nvPr/>
          </p:nvCxnSpPr>
          <p:spPr>
            <a:xfrm flipH="1">
              <a:off x="4551996" y="5113338"/>
              <a:ext cx="844815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>
              <a:off x="4803898" y="52784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8</a:t>
              </a:r>
              <a:endParaRPr lang="zh-CN" altLang="en-US" dirty="0"/>
            </a:p>
          </p:txBody>
        </p:sp>
        <p:cxnSp>
          <p:nvCxnSpPr>
            <p:cNvPr id="136" name="直接箭头连接符 135"/>
            <p:cNvCxnSpPr>
              <a:stCxn id="109" idx="2"/>
              <a:endCxn id="102" idx="6"/>
            </p:cNvCxnSpPr>
            <p:nvPr/>
          </p:nvCxnSpPr>
          <p:spPr bwMode="auto">
            <a:xfrm flipH="1">
              <a:off x="5704124" y="4986045"/>
              <a:ext cx="151216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>
            <a:xfrm>
              <a:off x="6120172" y="48676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8</a:t>
              </a:r>
              <a:endParaRPr lang="zh-CN" altLang="en-US" dirty="0"/>
            </a:p>
          </p:txBody>
        </p:sp>
        <p:cxnSp>
          <p:nvCxnSpPr>
            <p:cNvPr id="138" name="直接箭头连接符 137"/>
            <p:cNvCxnSpPr>
              <a:stCxn id="104" idx="6"/>
              <a:endCxn id="109" idx="4"/>
            </p:cNvCxnSpPr>
            <p:nvPr/>
          </p:nvCxnSpPr>
          <p:spPr bwMode="auto">
            <a:xfrm flipV="1">
              <a:off x="5704124" y="5166065"/>
              <a:ext cx="1692188" cy="107244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6558266" y="5533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40" name="直接箭头连接符 139"/>
            <p:cNvCxnSpPr>
              <a:stCxn id="111" idx="3"/>
              <a:endCxn id="104" idx="5"/>
            </p:cNvCxnSpPr>
            <p:nvPr/>
          </p:nvCxnSpPr>
          <p:spPr bwMode="auto">
            <a:xfrm flipH="1">
              <a:off x="5651397" y="6365802"/>
              <a:ext cx="161762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>
              <a:stCxn id="101" idx="1"/>
              <a:endCxn id="109" idx="6"/>
            </p:cNvCxnSpPr>
            <p:nvPr/>
          </p:nvCxnSpPr>
          <p:spPr>
            <a:xfrm flipH="1" flipV="1">
              <a:off x="7576332" y="4986045"/>
              <a:ext cx="1013321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/>
            <p:cNvSpPr txBox="1"/>
            <p:nvPr/>
          </p:nvSpPr>
          <p:spPr>
            <a:xfrm>
              <a:off x="7862419" y="512118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8</a:t>
              </a:r>
              <a:endParaRPr lang="zh-CN" altLang="en-US" dirty="0"/>
            </a:p>
          </p:txBody>
        </p:sp>
        <p:cxnSp>
          <p:nvCxnSpPr>
            <p:cNvPr id="143" name="直接箭头连接符 142"/>
            <p:cNvCxnSpPr>
              <a:stCxn id="101" idx="3"/>
              <a:endCxn id="111" idx="6"/>
            </p:cNvCxnSpPr>
            <p:nvPr/>
          </p:nvCxnSpPr>
          <p:spPr>
            <a:xfrm flipH="1">
              <a:off x="7576332" y="5717730"/>
              <a:ext cx="1013321" cy="52077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7997310" y="58665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45" name="直接箭头连接符 144"/>
            <p:cNvCxnSpPr>
              <a:stCxn id="104" idx="1"/>
              <a:endCxn id="100" idx="5"/>
            </p:cNvCxnSpPr>
            <p:nvPr/>
          </p:nvCxnSpPr>
          <p:spPr bwMode="auto">
            <a:xfrm flipH="1" flipV="1">
              <a:off x="4499269" y="5717730"/>
              <a:ext cx="897542" cy="39348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145"/>
            <p:cNvSpPr txBox="1"/>
            <p:nvPr/>
          </p:nvSpPr>
          <p:spPr>
            <a:xfrm>
              <a:off x="4876133" y="565049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47" name="直接箭头连接符 146"/>
            <p:cNvCxnSpPr>
              <a:stCxn id="111" idx="7"/>
              <a:endCxn id="109" idx="5"/>
            </p:cNvCxnSpPr>
            <p:nvPr/>
          </p:nvCxnSpPr>
          <p:spPr bwMode="auto">
            <a:xfrm flipV="1">
              <a:off x="7523605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箭头连接符 147"/>
            <p:cNvCxnSpPr>
              <a:stCxn id="102" idx="4"/>
              <a:endCxn id="104" idx="0"/>
            </p:cNvCxnSpPr>
            <p:nvPr/>
          </p:nvCxnSpPr>
          <p:spPr bwMode="auto">
            <a:xfrm>
              <a:off x="5524104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5288780" y="543356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383330" y="626076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7157196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</p:grpSp>
      <p:sp>
        <p:nvSpPr>
          <p:cNvPr id="200" name="TextBox 199"/>
          <p:cNvSpPr txBox="1"/>
          <p:nvPr/>
        </p:nvSpPr>
        <p:spPr>
          <a:xfrm>
            <a:off x="3609569" y="4679848"/>
            <a:ext cx="124264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cxnSp>
        <p:nvCxnSpPr>
          <p:cNvPr id="203" name="直接连接符 202"/>
          <p:cNvCxnSpPr/>
          <p:nvPr/>
        </p:nvCxnSpPr>
        <p:spPr bwMode="auto">
          <a:xfrm>
            <a:off x="2244264" y="3855145"/>
            <a:ext cx="1204985" cy="545963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接连接符 203"/>
          <p:cNvCxnSpPr/>
          <p:nvPr/>
        </p:nvCxnSpPr>
        <p:spPr bwMode="auto">
          <a:xfrm flipV="1">
            <a:off x="5251726" y="3029108"/>
            <a:ext cx="1614" cy="1394976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连接符 204"/>
          <p:cNvCxnSpPr/>
          <p:nvPr/>
        </p:nvCxnSpPr>
        <p:spPr bwMode="auto">
          <a:xfrm>
            <a:off x="3333561" y="4380722"/>
            <a:ext cx="1894159" cy="19626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连接符 205"/>
          <p:cNvCxnSpPr/>
          <p:nvPr/>
        </p:nvCxnSpPr>
        <p:spPr bwMode="auto">
          <a:xfrm>
            <a:off x="5283433" y="3036046"/>
            <a:ext cx="1358455" cy="626231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>
            <a:off x="6623785" y="3029108"/>
            <a:ext cx="147508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路径上流为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7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408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7" name="组合 96"/>
          <p:cNvGrpSpPr/>
          <p:nvPr/>
        </p:nvGrpSpPr>
        <p:grpSpPr>
          <a:xfrm>
            <a:off x="2051720" y="2699628"/>
            <a:ext cx="4705010" cy="2055667"/>
            <a:chOff x="4191956" y="4574425"/>
            <a:chExt cx="4705010" cy="2055667"/>
          </a:xfrm>
        </p:grpSpPr>
        <p:sp>
          <p:nvSpPr>
            <p:cNvPr id="98" name="椭圆 97"/>
            <p:cNvSpPr/>
            <p:nvPr/>
          </p:nvSpPr>
          <p:spPr>
            <a:xfrm>
              <a:off x="419195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2" name="椭圆 151"/>
            <p:cNvSpPr/>
            <p:nvPr/>
          </p:nvSpPr>
          <p:spPr>
            <a:xfrm>
              <a:off x="853692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3" name="椭圆 152"/>
            <p:cNvSpPr/>
            <p:nvPr/>
          </p:nvSpPr>
          <p:spPr>
            <a:xfrm>
              <a:off x="5344084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5344084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5" name="椭圆 154"/>
            <p:cNvSpPr/>
            <p:nvPr/>
          </p:nvSpPr>
          <p:spPr>
            <a:xfrm>
              <a:off x="7216292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56" name="椭圆 155"/>
            <p:cNvSpPr/>
            <p:nvPr/>
          </p:nvSpPr>
          <p:spPr>
            <a:xfrm>
              <a:off x="7216292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57" name="直接箭头连接符 156"/>
            <p:cNvCxnSpPr>
              <a:stCxn id="98" idx="7"/>
              <a:endCxn id="153" idx="2"/>
            </p:cNvCxnSpPr>
            <p:nvPr/>
          </p:nvCxnSpPr>
          <p:spPr>
            <a:xfrm flipV="1">
              <a:off x="4499269" y="4986045"/>
              <a:ext cx="844815" cy="47709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箭头连接符 157"/>
            <p:cNvCxnSpPr>
              <a:stCxn id="153" idx="7"/>
              <a:endCxn id="155" idx="1"/>
            </p:cNvCxnSpPr>
            <p:nvPr/>
          </p:nvCxnSpPr>
          <p:spPr>
            <a:xfrm>
              <a:off x="5651397" y="4858752"/>
              <a:ext cx="161762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箭头连接符 158"/>
            <p:cNvCxnSpPr>
              <a:stCxn id="154" idx="7"/>
              <a:endCxn id="153" idx="5"/>
            </p:cNvCxnSpPr>
            <p:nvPr/>
          </p:nvCxnSpPr>
          <p:spPr>
            <a:xfrm flipV="1">
              <a:off x="5651397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箭头连接符 159"/>
            <p:cNvCxnSpPr>
              <a:stCxn id="155" idx="3"/>
              <a:endCxn id="154" idx="7"/>
            </p:cNvCxnSpPr>
            <p:nvPr/>
          </p:nvCxnSpPr>
          <p:spPr>
            <a:xfrm flipH="1">
              <a:off x="5651397" y="5113338"/>
              <a:ext cx="1617622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箭头连接符 160"/>
            <p:cNvCxnSpPr/>
            <p:nvPr/>
          </p:nvCxnSpPr>
          <p:spPr>
            <a:xfrm flipV="1">
              <a:off x="5706617" y="6255068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箭头连接符 161"/>
            <p:cNvCxnSpPr>
              <a:stCxn id="155" idx="7"/>
              <a:endCxn id="152" idx="0"/>
            </p:cNvCxnSpPr>
            <p:nvPr/>
          </p:nvCxnSpPr>
          <p:spPr>
            <a:xfrm>
              <a:off x="7523605" y="4858752"/>
              <a:ext cx="1193341" cy="5516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箭头连接符 162"/>
            <p:cNvCxnSpPr>
              <a:stCxn id="156" idx="7"/>
              <a:endCxn id="152" idx="2"/>
            </p:cNvCxnSpPr>
            <p:nvPr/>
          </p:nvCxnSpPr>
          <p:spPr>
            <a:xfrm flipV="1">
              <a:off x="7523605" y="5590437"/>
              <a:ext cx="1013321" cy="520779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4562902" y="49664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8</a:t>
              </a:r>
              <a:endParaRPr lang="zh-CN" altLang="en-US" dirty="0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4526898" y="59118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</a:t>
              </a:r>
              <a:endParaRPr lang="zh-CN" altLang="en-US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6048164" y="45744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8046146" y="490914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</a:t>
              </a:r>
              <a:endParaRPr lang="zh-CN" altLang="en-US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5555238" y="54011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6455338" y="52292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9</a:t>
              </a:r>
              <a:endParaRPr lang="zh-CN" altLang="en-US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7452320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6313270" y="59732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3</a:t>
              </a:r>
              <a:endParaRPr lang="zh-CN" altLang="en-US" dirty="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7859494" y="55784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73" name="直接箭头连接符 172"/>
            <p:cNvCxnSpPr>
              <a:stCxn id="98" idx="4"/>
              <a:endCxn id="154" idx="2"/>
            </p:cNvCxnSpPr>
            <p:nvPr/>
          </p:nvCxnSpPr>
          <p:spPr bwMode="auto">
            <a:xfrm>
              <a:off x="4371976" y="5770457"/>
              <a:ext cx="972108" cy="4680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>
              <a:stCxn id="156" idx="0"/>
              <a:endCxn id="155" idx="4"/>
            </p:cNvCxnSpPr>
            <p:nvPr/>
          </p:nvCxnSpPr>
          <p:spPr bwMode="auto">
            <a:xfrm flipV="1">
              <a:off x="7396312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箭头连接符 174"/>
            <p:cNvCxnSpPr>
              <a:stCxn id="153" idx="3"/>
              <a:endCxn id="98" idx="6"/>
            </p:cNvCxnSpPr>
            <p:nvPr/>
          </p:nvCxnSpPr>
          <p:spPr>
            <a:xfrm flipH="1">
              <a:off x="4551996" y="5113338"/>
              <a:ext cx="844815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TextBox 175"/>
            <p:cNvSpPr txBox="1"/>
            <p:nvPr/>
          </p:nvSpPr>
          <p:spPr>
            <a:xfrm>
              <a:off x="4803898" y="52784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8</a:t>
              </a:r>
              <a:endParaRPr lang="zh-CN" altLang="en-US" dirty="0"/>
            </a:p>
          </p:txBody>
        </p:sp>
        <p:cxnSp>
          <p:nvCxnSpPr>
            <p:cNvPr id="177" name="直接箭头连接符 176"/>
            <p:cNvCxnSpPr>
              <a:stCxn id="155" idx="2"/>
              <a:endCxn id="153" idx="6"/>
            </p:cNvCxnSpPr>
            <p:nvPr/>
          </p:nvCxnSpPr>
          <p:spPr bwMode="auto">
            <a:xfrm flipH="1">
              <a:off x="5704124" y="4986045"/>
              <a:ext cx="151216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Box 177"/>
            <p:cNvSpPr txBox="1"/>
            <p:nvPr/>
          </p:nvSpPr>
          <p:spPr>
            <a:xfrm>
              <a:off x="6120172" y="48676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8</a:t>
              </a:r>
              <a:endParaRPr lang="zh-CN" altLang="en-US" dirty="0"/>
            </a:p>
          </p:txBody>
        </p:sp>
        <p:cxnSp>
          <p:nvCxnSpPr>
            <p:cNvPr id="179" name="直接箭头连接符 178"/>
            <p:cNvCxnSpPr>
              <a:stCxn id="154" idx="6"/>
              <a:endCxn id="155" idx="4"/>
            </p:cNvCxnSpPr>
            <p:nvPr/>
          </p:nvCxnSpPr>
          <p:spPr bwMode="auto">
            <a:xfrm flipV="1">
              <a:off x="5704124" y="5166065"/>
              <a:ext cx="1692188" cy="107244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TextBox 179"/>
            <p:cNvSpPr txBox="1"/>
            <p:nvPr/>
          </p:nvSpPr>
          <p:spPr>
            <a:xfrm>
              <a:off x="6558266" y="5533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81" name="直接箭头连接符 180"/>
            <p:cNvCxnSpPr>
              <a:stCxn id="156" idx="3"/>
              <a:endCxn id="154" idx="5"/>
            </p:cNvCxnSpPr>
            <p:nvPr/>
          </p:nvCxnSpPr>
          <p:spPr bwMode="auto">
            <a:xfrm flipH="1">
              <a:off x="5651397" y="6365802"/>
              <a:ext cx="161762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箭头连接符 181"/>
            <p:cNvCxnSpPr>
              <a:stCxn id="152" idx="1"/>
              <a:endCxn id="155" idx="6"/>
            </p:cNvCxnSpPr>
            <p:nvPr/>
          </p:nvCxnSpPr>
          <p:spPr>
            <a:xfrm flipH="1" flipV="1">
              <a:off x="7576332" y="4986045"/>
              <a:ext cx="1013321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/>
            <p:cNvSpPr txBox="1"/>
            <p:nvPr/>
          </p:nvSpPr>
          <p:spPr>
            <a:xfrm>
              <a:off x="7862419" y="512118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15</a:t>
              </a:r>
              <a:endParaRPr lang="zh-CN" altLang="en-US" dirty="0"/>
            </a:p>
          </p:txBody>
        </p:sp>
        <p:cxnSp>
          <p:nvCxnSpPr>
            <p:cNvPr id="184" name="直接箭头连接符 183"/>
            <p:cNvCxnSpPr>
              <a:stCxn id="152" idx="3"/>
              <a:endCxn id="156" idx="6"/>
            </p:cNvCxnSpPr>
            <p:nvPr/>
          </p:nvCxnSpPr>
          <p:spPr>
            <a:xfrm flipH="1">
              <a:off x="7576332" y="5717730"/>
              <a:ext cx="1013321" cy="52077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/>
            <p:cNvSpPr txBox="1"/>
            <p:nvPr/>
          </p:nvSpPr>
          <p:spPr>
            <a:xfrm>
              <a:off x="7997310" y="58665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86" name="直接箭头连接符 185"/>
            <p:cNvCxnSpPr>
              <a:stCxn id="154" idx="1"/>
              <a:endCxn id="98" idx="5"/>
            </p:cNvCxnSpPr>
            <p:nvPr/>
          </p:nvCxnSpPr>
          <p:spPr bwMode="auto">
            <a:xfrm flipH="1" flipV="1">
              <a:off x="4499269" y="5717730"/>
              <a:ext cx="897542" cy="39348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4876133" y="5650494"/>
              <a:ext cx="424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11</a:t>
              </a:r>
              <a:endParaRPr lang="zh-CN" altLang="en-US" dirty="0"/>
            </a:p>
          </p:txBody>
        </p:sp>
        <p:cxnSp>
          <p:nvCxnSpPr>
            <p:cNvPr id="188" name="直接箭头连接符 187"/>
            <p:cNvCxnSpPr>
              <a:stCxn id="156" idx="7"/>
              <a:endCxn id="155" idx="5"/>
            </p:cNvCxnSpPr>
            <p:nvPr/>
          </p:nvCxnSpPr>
          <p:spPr bwMode="auto">
            <a:xfrm flipV="1">
              <a:off x="7523605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箭头连接符 188"/>
            <p:cNvCxnSpPr>
              <a:stCxn id="153" idx="4"/>
              <a:endCxn id="154" idx="0"/>
            </p:cNvCxnSpPr>
            <p:nvPr/>
          </p:nvCxnSpPr>
          <p:spPr bwMode="auto">
            <a:xfrm>
              <a:off x="5524104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Box 189"/>
            <p:cNvSpPr txBox="1"/>
            <p:nvPr/>
          </p:nvSpPr>
          <p:spPr>
            <a:xfrm>
              <a:off x="5288780" y="543356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6383330" y="6260760"/>
              <a:ext cx="424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11</a:t>
              </a:r>
              <a:endParaRPr lang="zh-CN" altLang="en-US" dirty="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7157196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7</a:t>
              </a:r>
              <a:endParaRPr lang="zh-CN" altLang="en-US" dirty="0"/>
            </a:p>
          </p:txBody>
        </p:sp>
      </p:grpSp>
      <p:cxnSp>
        <p:nvCxnSpPr>
          <p:cNvPr id="193" name="直接连接符 192"/>
          <p:cNvCxnSpPr/>
          <p:nvPr/>
        </p:nvCxnSpPr>
        <p:spPr bwMode="auto">
          <a:xfrm flipV="1">
            <a:off x="2403649" y="3068960"/>
            <a:ext cx="1011353" cy="573271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接连接符 193"/>
          <p:cNvCxnSpPr/>
          <p:nvPr/>
        </p:nvCxnSpPr>
        <p:spPr bwMode="auto">
          <a:xfrm>
            <a:off x="3383868" y="3063107"/>
            <a:ext cx="1964220" cy="5853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3995203" y="4679848"/>
            <a:ext cx="124264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5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494817" y="4366965"/>
            <a:ext cx="147508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路径上流为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cxnSp>
        <p:nvCxnSpPr>
          <p:cNvPr id="208" name="直接连接符 207"/>
          <p:cNvCxnSpPr/>
          <p:nvPr/>
        </p:nvCxnSpPr>
        <p:spPr bwMode="auto">
          <a:xfrm>
            <a:off x="5329866" y="3063107"/>
            <a:ext cx="1246844" cy="595160"/>
          </a:xfrm>
          <a:prstGeom prst="line">
            <a:avLst/>
          </a:prstGeom>
          <a:ln w="76200">
            <a:solidFill>
              <a:schemeClr val="bg2">
                <a:lumMod val="60000"/>
                <a:lumOff val="40000"/>
                <a:alpha val="52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40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16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9" name="组合 98"/>
          <p:cNvGrpSpPr/>
          <p:nvPr/>
        </p:nvGrpSpPr>
        <p:grpSpPr>
          <a:xfrm>
            <a:off x="2051720" y="2694387"/>
            <a:ext cx="4705010" cy="2055667"/>
            <a:chOff x="4191956" y="4574425"/>
            <a:chExt cx="4705010" cy="2055667"/>
          </a:xfrm>
        </p:grpSpPr>
        <p:sp>
          <p:nvSpPr>
            <p:cNvPr id="100" name="椭圆 99"/>
            <p:cNvSpPr/>
            <p:nvPr/>
          </p:nvSpPr>
          <p:spPr>
            <a:xfrm>
              <a:off x="419195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8536926" y="5410417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5344084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5344084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7216292" y="480602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7216292" y="60584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13" name="直接箭头连接符 112"/>
            <p:cNvCxnSpPr>
              <a:stCxn id="100" idx="7"/>
              <a:endCxn id="102" idx="2"/>
            </p:cNvCxnSpPr>
            <p:nvPr/>
          </p:nvCxnSpPr>
          <p:spPr>
            <a:xfrm flipV="1">
              <a:off x="4499269" y="4986045"/>
              <a:ext cx="844815" cy="47709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箭头连接符 114"/>
            <p:cNvCxnSpPr>
              <a:stCxn id="102" idx="7"/>
              <a:endCxn id="109" idx="1"/>
            </p:cNvCxnSpPr>
            <p:nvPr/>
          </p:nvCxnSpPr>
          <p:spPr>
            <a:xfrm>
              <a:off x="5651397" y="4858752"/>
              <a:ext cx="161762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箭头连接符 115"/>
            <p:cNvCxnSpPr>
              <a:stCxn id="104" idx="7"/>
              <a:endCxn id="102" idx="5"/>
            </p:cNvCxnSpPr>
            <p:nvPr/>
          </p:nvCxnSpPr>
          <p:spPr>
            <a:xfrm flipV="1">
              <a:off x="5651397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箭头连接符 117"/>
            <p:cNvCxnSpPr>
              <a:stCxn id="109" idx="3"/>
              <a:endCxn id="104" idx="7"/>
            </p:cNvCxnSpPr>
            <p:nvPr/>
          </p:nvCxnSpPr>
          <p:spPr>
            <a:xfrm flipH="1">
              <a:off x="5651397" y="5113338"/>
              <a:ext cx="1617622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箭头连接符 119"/>
            <p:cNvCxnSpPr/>
            <p:nvPr/>
          </p:nvCxnSpPr>
          <p:spPr>
            <a:xfrm flipV="1">
              <a:off x="5706617" y="6255068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箭头连接符 120"/>
            <p:cNvCxnSpPr>
              <a:stCxn id="109" idx="7"/>
              <a:endCxn id="101" idx="0"/>
            </p:cNvCxnSpPr>
            <p:nvPr/>
          </p:nvCxnSpPr>
          <p:spPr>
            <a:xfrm>
              <a:off x="7523605" y="4858752"/>
              <a:ext cx="1193341" cy="5516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箭头连接符 121"/>
            <p:cNvCxnSpPr>
              <a:stCxn id="111" idx="7"/>
              <a:endCxn id="101" idx="2"/>
            </p:cNvCxnSpPr>
            <p:nvPr/>
          </p:nvCxnSpPr>
          <p:spPr>
            <a:xfrm flipV="1">
              <a:off x="7523605" y="5590437"/>
              <a:ext cx="1013321" cy="520779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4562902" y="49664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526898" y="59118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</a:t>
              </a:r>
              <a:endParaRPr lang="zh-CN" altLang="en-US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048164" y="45744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8046146" y="490914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</a:t>
              </a:r>
              <a:endParaRPr lang="zh-CN" altLang="en-US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5555238" y="54011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455338" y="52292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9</a:t>
              </a:r>
              <a:endParaRPr lang="zh-CN" altLang="en-US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452320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6313270" y="59732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3</a:t>
              </a:r>
              <a:endParaRPr lang="zh-CN" altLang="en-US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859494" y="55784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32" name="直接箭头连接符 131"/>
            <p:cNvCxnSpPr>
              <a:stCxn id="100" idx="4"/>
              <a:endCxn id="104" idx="2"/>
            </p:cNvCxnSpPr>
            <p:nvPr/>
          </p:nvCxnSpPr>
          <p:spPr bwMode="auto">
            <a:xfrm>
              <a:off x="4371976" y="5770457"/>
              <a:ext cx="972108" cy="4680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箭头连接符 132"/>
            <p:cNvCxnSpPr>
              <a:stCxn id="111" idx="0"/>
              <a:endCxn id="109" idx="4"/>
            </p:cNvCxnSpPr>
            <p:nvPr/>
          </p:nvCxnSpPr>
          <p:spPr bwMode="auto">
            <a:xfrm flipV="1">
              <a:off x="7396312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箭头连接符 133"/>
            <p:cNvCxnSpPr>
              <a:stCxn id="102" idx="3"/>
              <a:endCxn id="100" idx="6"/>
            </p:cNvCxnSpPr>
            <p:nvPr/>
          </p:nvCxnSpPr>
          <p:spPr>
            <a:xfrm flipH="1">
              <a:off x="4551996" y="5113338"/>
              <a:ext cx="844815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>
              <a:off x="4803898" y="527847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12</a:t>
              </a:r>
              <a:endParaRPr lang="zh-CN" altLang="en-US" dirty="0"/>
            </a:p>
          </p:txBody>
        </p:sp>
        <p:cxnSp>
          <p:nvCxnSpPr>
            <p:cNvPr id="136" name="直接箭头连接符 135"/>
            <p:cNvCxnSpPr>
              <a:stCxn id="109" idx="2"/>
              <a:endCxn id="102" idx="6"/>
            </p:cNvCxnSpPr>
            <p:nvPr/>
          </p:nvCxnSpPr>
          <p:spPr bwMode="auto">
            <a:xfrm flipH="1">
              <a:off x="5704124" y="4986045"/>
              <a:ext cx="151216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>
            <a:xfrm>
              <a:off x="6120172" y="486769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12</a:t>
              </a:r>
              <a:endParaRPr lang="zh-CN" altLang="en-US" dirty="0"/>
            </a:p>
          </p:txBody>
        </p:sp>
        <p:cxnSp>
          <p:nvCxnSpPr>
            <p:cNvPr id="138" name="直接箭头连接符 137"/>
            <p:cNvCxnSpPr>
              <a:stCxn id="104" idx="6"/>
              <a:endCxn id="109" idx="4"/>
            </p:cNvCxnSpPr>
            <p:nvPr/>
          </p:nvCxnSpPr>
          <p:spPr bwMode="auto">
            <a:xfrm flipV="1">
              <a:off x="5704124" y="5166065"/>
              <a:ext cx="1692188" cy="107244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6558266" y="5533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cxnSp>
          <p:nvCxnSpPr>
            <p:cNvPr id="140" name="直接箭头连接符 139"/>
            <p:cNvCxnSpPr>
              <a:stCxn id="111" idx="3"/>
              <a:endCxn id="104" idx="5"/>
            </p:cNvCxnSpPr>
            <p:nvPr/>
          </p:nvCxnSpPr>
          <p:spPr bwMode="auto">
            <a:xfrm flipH="1">
              <a:off x="5651397" y="6365802"/>
              <a:ext cx="161762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>
              <a:stCxn id="101" idx="1"/>
              <a:endCxn id="109" idx="6"/>
            </p:cNvCxnSpPr>
            <p:nvPr/>
          </p:nvCxnSpPr>
          <p:spPr>
            <a:xfrm flipH="1" flipV="1">
              <a:off x="7576332" y="4986045"/>
              <a:ext cx="1013321" cy="47709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/>
            <p:cNvSpPr txBox="1"/>
            <p:nvPr/>
          </p:nvSpPr>
          <p:spPr>
            <a:xfrm>
              <a:off x="7862419" y="512118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19</a:t>
              </a:r>
              <a:endParaRPr lang="zh-CN" altLang="en-US" dirty="0"/>
            </a:p>
          </p:txBody>
        </p:sp>
        <p:cxnSp>
          <p:nvCxnSpPr>
            <p:cNvPr id="143" name="直接箭头连接符 142"/>
            <p:cNvCxnSpPr>
              <a:stCxn id="101" idx="3"/>
              <a:endCxn id="111" idx="6"/>
            </p:cNvCxnSpPr>
            <p:nvPr/>
          </p:nvCxnSpPr>
          <p:spPr>
            <a:xfrm flipH="1">
              <a:off x="7576332" y="5717730"/>
              <a:ext cx="1013321" cy="52077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7997310" y="58665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145" name="直接箭头连接符 144"/>
            <p:cNvCxnSpPr>
              <a:stCxn id="104" idx="1"/>
              <a:endCxn id="100" idx="5"/>
            </p:cNvCxnSpPr>
            <p:nvPr/>
          </p:nvCxnSpPr>
          <p:spPr bwMode="auto">
            <a:xfrm flipH="1" flipV="1">
              <a:off x="4499269" y="5717730"/>
              <a:ext cx="897542" cy="39348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145"/>
            <p:cNvSpPr txBox="1"/>
            <p:nvPr/>
          </p:nvSpPr>
          <p:spPr>
            <a:xfrm>
              <a:off x="4876133" y="5650494"/>
              <a:ext cx="424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11</a:t>
              </a:r>
              <a:endParaRPr lang="zh-CN" altLang="en-US" dirty="0"/>
            </a:p>
          </p:txBody>
        </p:sp>
        <p:cxnSp>
          <p:nvCxnSpPr>
            <p:cNvPr id="147" name="直接箭头连接符 146"/>
            <p:cNvCxnSpPr>
              <a:stCxn id="111" idx="7"/>
              <a:endCxn id="109" idx="5"/>
            </p:cNvCxnSpPr>
            <p:nvPr/>
          </p:nvCxnSpPr>
          <p:spPr bwMode="auto">
            <a:xfrm flipV="1">
              <a:off x="7523605" y="5113338"/>
              <a:ext cx="0" cy="9978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箭头连接符 147"/>
            <p:cNvCxnSpPr>
              <a:stCxn id="102" idx="4"/>
              <a:endCxn id="104" idx="0"/>
            </p:cNvCxnSpPr>
            <p:nvPr/>
          </p:nvCxnSpPr>
          <p:spPr bwMode="auto">
            <a:xfrm>
              <a:off x="5524104" y="5166065"/>
              <a:ext cx="0" cy="8924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5288780" y="543356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383330" y="6260760"/>
              <a:ext cx="424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11</a:t>
              </a:r>
              <a:endParaRPr lang="zh-CN" altLang="en-US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7157196" y="54276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7</a:t>
              </a:r>
              <a:endParaRPr lang="zh-CN" altLang="en-US" dirty="0"/>
            </a:p>
          </p:txBody>
        </p:sp>
      </p:grpSp>
      <p:sp>
        <p:nvSpPr>
          <p:cNvPr id="200" name="TextBox 199"/>
          <p:cNvSpPr txBox="1"/>
          <p:nvPr/>
        </p:nvSpPr>
        <p:spPr>
          <a:xfrm>
            <a:off x="3621770" y="4679848"/>
            <a:ext cx="124264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6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635986" y="3029108"/>
            <a:ext cx="147508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路径上流为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0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945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  <a:p>
            <a:pPr lvl="1"/>
            <a:r>
              <a:rPr lang="zh-CN" altLang="en-US" dirty="0"/>
              <a:t>遇到下面这个图，再遇到搜索可行路径时每次都经过权值为</a:t>
            </a:r>
            <a:r>
              <a:rPr lang="en-US" altLang="zh-CN" dirty="0"/>
              <a:t>1</a:t>
            </a:r>
            <a:r>
              <a:rPr lang="zh-CN" altLang="en-US" dirty="0"/>
              <a:t>那条边，时间复杂度很高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17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7" name="组合 96"/>
          <p:cNvGrpSpPr/>
          <p:nvPr/>
        </p:nvGrpSpPr>
        <p:grpSpPr>
          <a:xfrm>
            <a:off x="3296791" y="3454931"/>
            <a:ext cx="2954932" cy="1990293"/>
            <a:chOff x="2167568" y="3017889"/>
            <a:chExt cx="2954932" cy="1990293"/>
          </a:xfrm>
        </p:grpSpPr>
        <p:sp>
          <p:nvSpPr>
            <p:cNvPr id="98" name="椭圆 97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直接箭头连接符 101"/>
            <p:cNvCxnSpPr>
              <a:stCxn id="98" idx="7"/>
              <a:endCxn id="100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100" idx="6"/>
              <a:endCxn id="99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101" idx="6"/>
              <a:endCxn id="99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461851" y="3225774"/>
              <a:ext cx="526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r>
                <a:rPr lang="en-US" altLang="zh-CN" baseline="30000" dirty="0"/>
                <a:t>6</a:t>
              </a:r>
              <a:endParaRPr lang="zh-CN" altLang="en-US" baseline="300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432824" y="4355857"/>
              <a:ext cx="526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r>
                <a:rPr lang="en-US" altLang="zh-CN" baseline="30000" dirty="0"/>
                <a:t>6</a:t>
              </a:r>
              <a:endParaRPr lang="zh-CN" altLang="en-US" baseline="30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93073" y="3225774"/>
              <a:ext cx="526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r>
                <a:rPr lang="en-US" altLang="zh-CN" baseline="30000" dirty="0"/>
                <a:t>6</a:t>
              </a:r>
              <a:endParaRPr lang="zh-CN" altLang="en-US" baseline="30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601496" y="383677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1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93073" y="4447607"/>
              <a:ext cx="526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r>
                <a:rPr lang="en-US" altLang="zh-CN" baseline="30000" dirty="0"/>
                <a:t>6</a:t>
              </a:r>
              <a:endParaRPr lang="zh-CN" altLang="en-US" baseline="30000" dirty="0"/>
            </a:p>
          </p:txBody>
        </p:sp>
        <p:cxnSp>
          <p:nvCxnSpPr>
            <p:cNvPr id="110" name="直接箭头连接符 109"/>
            <p:cNvCxnSpPr>
              <a:stCxn id="98" idx="5"/>
              <a:endCxn id="101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100" idx="4"/>
              <a:endCxn id="101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0110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Edmonds-Karp</a:t>
                </a:r>
                <a:r>
                  <a:rPr lang="zh-CN" altLang="en-US" dirty="0"/>
                  <a:t>算法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使用</a:t>
                </a:r>
                <a:r>
                  <a:rPr lang="en-US" altLang="zh-CN" dirty="0"/>
                  <a:t>BFS</a:t>
                </a:r>
                <a:r>
                  <a:rPr lang="zh-CN" altLang="en-US" dirty="0"/>
                  <a:t>搜索可行路径，时间复杂度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𝑽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𝑬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18</a:t>
            </a:fld>
            <a:endParaRPr lang="en-US" altLang="zh-CN" dirty="0"/>
          </a:p>
        </p:txBody>
      </p:sp>
      <p:grpSp>
        <p:nvGrpSpPr>
          <p:cNvPr id="97" name="组合 96"/>
          <p:cNvGrpSpPr/>
          <p:nvPr/>
        </p:nvGrpSpPr>
        <p:grpSpPr>
          <a:xfrm>
            <a:off x="2943570" y="2652854"/>
            <a:ext cx="2954932" cy="1990293"/>
            <a:chOff x="2167568" y="3017889"/>
            <a:chExt cx="2954932" cy="1990293"/>
          </a:xfrm>
        </p:grpSpPr>
        <p:sp>
          <p:nvSpPr>
            <p:cNvPr id="98" name="椭圆 97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直接箭头连接符 101"/>
            <p:cNvCxnSpPr>
              <a:stCxn id="98" idx="7"/>
              <a:endCxn id="100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100" idx="6"/>
              <a:endCxn id="99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101" idx="6"/>
              <a:endCxn id="99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461851" y="3225774"/>
              <a:ext cx="526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r>
                <a:rPr lang="en-US" altLang="zh-CN" baseline="30000" dirty="0"/>
                <a:t>6</a:t>
              </a:r>
              <a:endParaRPr lang="zh-CN" altLang="en-US" baseline="300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432824" y="4355857"/>
              <a:ext cx="526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r>
                <a:rPr lang="en-US" altLang="zh-CN" baseline="30000" dirty="0"/>
                <a:t>6</a:t>
              </a:r>
              <a:endParaRPr lang="zh-CN" altLang="en-US" baseline="30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93073" y="3225774"/>
              <a:ext cx="526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r>
                <a:rPr lang="en-US" altLang="zh-CN" baseline="30000" dirty="0"/>
                <a:t>6</a:t>
              </a:r>
              <a:endParaRPr lang="zh-CN" altLang="en-US" baseline="30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601496" y="383677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1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93073" y="4447607"/>
              <a:ext cx="526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</a:t>
              </a:r>
              <a:r>
                <a:rPr lang="en-US" altLang="zh-CN" baseline="30000" dirty="0"/>
                <a:t>6</a:t>
              </a:r>
              <a:endParaRPr lang="zh-CN" altLang="en-US" baseline="30000" dirty="0"/>
            </a:p>
          </p:txBody>
        </p:sp>
        <p:cxnSp>
          <p:nvCxnSpPr>
            <p:cNvPr id="110" name="直接箭头连接符 109"/>
            <p:cNvCxnSpPr>
              <a:stCxn id="98" idx="5"/>
              <a:endCxn id="101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100" idx="4"/>
              <a:endCxn id="101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6545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最小费用最大流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19</a:t>
            </a:fld>
            <a:endParaRPr lang="en-US" altLang="zh-CN" dirty="0"/>
          </a:p>
        </p:txBody>
      </p:sp>
      <p:grpSp>
        <p:nvGrpSpPr>
          <p:cNvPr id="97" name="组合 96"/>
          <p:cNvGrpSpPr/>
          <p:nvPr/>
        </p:nvGrpSpPr>
        <p:grpSpPr>
          <a:xfrm>
            <a:off x="2411760" y="2662885"/>
            <a:ext cx="2954932" cy="1532230"/>
            <a:chOff x="2167568" y="3017889"/>
            <a:chExt cx="2954932" cy="1532230"/>
          </a:xfrm>
        </p:grpSpPr>
        <p:sp>
          <p:nvSpPr>
            <p:cNvPr id="98" name="椭圆 97"/>
            <p:cNvSpPr/>
            <p:nvPr/>
          </p:nvSpPr>
          <p:spPr>
            <a:xfrm>
              <a:off x="2167568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62460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70556" y="419007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直接箭头连接符 101"/>
            <p:cNvCxnSpPr>
              <a:stCxn id="98" idx="7"/>
              <a:endCxn id="100" idx="2"/>
            </p:cNvCxnSpPr>
            <p:nvPr/>
          </p:nvCxnSpPr>
          <p:spPr>
            <a:xfrm flipV="1">
              <a:off x="2474881" y="3197909"/>
              <a:ext cx="995675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100" idx="6"/>
              <a:endCxn id="99" idx="1"/>
            </p:cNvCxnSpPr>
            <p:nvPr/>
          </p:nvCxnSpPr>
          <p:spPr>
            <a:xfrm>
              <a:off x="3830596" y="3197909"/>
              <a:ext cx="984591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101" idx="6"/>
              <a:endCxn id="99" idx="3"/>
            </p:cNvCxnSpPr>
            <p:nvPr/>
          </p:nvCxnSpPr>
          <p:spPr>
            <a:xfrm flipV="1">
              <a:off x="3830596" y="3921328"/>
              <a:ext cx="984591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682754" y="31626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</a:t>
              </a:r>
              <a:endParaRPr lang="zh-CN" altLang="en-US" baseline="300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682754" y="407203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</a:t>
              </a:r>
              <a:endParaRPr lang="zh-CN" altLang="en-US" baseline="30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93073" y="310995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</a:t>
              </a:r>
              <a:endParaRPr lang="zh-CN" altLang="en-US" baseline="30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579974" y="356871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</a:t>
              </a:r>
              <a:endParaRPr lang="zh-CN" altLang="en-US" baseline="300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58918" y="407203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baseline="30000" dirty="0"/>
            </a:p>
          </p:txBody>
        </p:sp>
        <p:cxnSp>
          <p:nvCxnSpPr>
            <p:cNvPr id="110" name="直接箭头连接符 109"/>
            <p:cNvCxnSpPr>
              <a:stCxn id="98" idx="5"/>
              <a:endCxn id="101" idx="2"/>
            </p:cNvCxnSpPr>
            <p:nvPr/>
          </p:nvCxnSpPr>
          <p:spPr bwMode="auto">
            <a:xfrm>
              <a:off x="2474881" y="3921328"/>
              <a:ext cx="995675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100" idx="4"/>
              <a:endCxn id="101" idx="0"/>
            </p:cNvCxnSpPr>
            <p:nvPr/>
          </p:nvCxnSpPr>
          <p:spPr bwMode="auto">
            <a:xfrm>
              <a:off x="3650576" y="3377929"/>
              <a:ext cx="0" cy="8121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199">
            <a:extLst>
              <a:ext uri="{FF2B5EF4-FFF2-40B4-BE49-F238E27FC236}">
                <a16:creationId xmlns:a16="http://schemas.microsoft.com/office/drawing/2014/main" id="{C0291393-F0BA-49BD-B0FE-60ECB02EC5BB}"/>
              </a:ext>
            </a:extLst>
          </p:cNvPr>
          <p:cNvSpPr txBox="1"/>
          <p:nvPr/>
        </p:nvSpPr>
        <p:spPr>
          <a:xfrm>
            <a:off x="5637173" y="3694390"/>
            <a:ext cx="1242648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chemeClr val="bg2"/>
                </a:solidFill>
                <a:ea typeface="黑体" pitchFamily="49" charset="-122"/>
              </a:rPr>
              <a:t>单位费用</a:t>
            </a:r>
            <a:r>
              <a:rPr lang="en-US" altLang="zh-CN" b="1" dirty="0">
                <a:solidFill>
                  <a:schemeClr val="bg2"/>
                </a:solidFill>
                <a:ea typeface="黑体" pitchFamily="49" charset="-122"/>
              </a:rPr>
              <a:t>1</a:t>
            </a:r>
            <a:endParaRPr lang="zh-CN" altLang="en-US" b="1" dirty="0">
              <a:solidFill>
                <a:schemeClr val="bg2"/>
              </a:solidFill>
              <a:ea typeface="黑体" pitchFamily="49" charset="-122"/>
            </a:endParaRPr>
          </a:p>
        </p:txBody>
      </p:sp>
      <p:cxnSp>
        <p:nvCxnSpPr>
          <p:cNvPr id="64" name="连接符: 曲线 63">
            <a:extLst>
              <a:ext uri="{FF2B5EF4-FFF2-40B4-BE49-F238E27FC236}">
                <a16:creationId xmlns:a16="http://schemas.microsoft.com/office/drawing/2014/main" id="{443026A0-6AFD-4C85-B59E-BA8D82E36E36}"/>
              </a:ext>
            </a:extLst>
          </p:cNvPr>
          <p:cNvCxnSpPr>
            <a:cxnSpLocks/>
            <a:stCxn id="101" idx="5"/>
            <a:endCxn id="99" idx="5"/>
          </p:cNvCxnSpPr>
          <p:nvPr/>
        </p:nvCxnSpPr>
        <p:spPr bwMode="auto">
          <a:xfrm rot="5400000" flipH="1" flipV="1">
            <a:off x="4379981" y="3208404"/>
            <a:ext cx="576064" cy="1291904"/>
          </a:xfrm>
          <a:prstGeom prst="curvedConnector3">
            <a:avLst>
              <a:gd name="adj1" fmla="val -48836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08">
            <a:extLst>
              <a:ext uri="{FF2B5EF4-FFF2-40B4-BE49-F238E27FC236}">
                <a16:creationId xmlns:a16="http://schemas.microsoft.com/office/drawing/2014/main" id="{310C0E2F-906B-44D8-9829-67B95505C375}"/>
              </a:ext>
            </a:extLst>
          </p:cNvPr>
          <p:cNvSpPr txBox="1"/>
          <p:nvPr/>
        </p:nvSpPr>
        <p:spPr>
          <a:xfrm>
            <a:off x="4824028" y="42210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</a:t>
            </a:r>
            <a:endParaRPr lang="zh-CN" altLang="en-US" baseline="30000" dirty="0"/>
          </a:p>
        </p:txBody>
      </p:sp>
      <p:sp>
        <p:nvSpPr>
          <p:cNvPr id="144" name="TextBox 199">
            <a:extLst>
              <a:ext uri="{FF2B5EF4-FFF2-40B4-BE49-F238E27FC236}">
                <a16:creationId xmlns:a16="http://schemas.microsoft.com/office/drawing/2014/main" id="{251560E0-315E-4A4A-A4BC-F623FCF7071F}"/>
              </a:ext>
            </a:extLst>
          </p:cNvPr>
          <p:cNvSpPr txBox="1"/>
          <p:nvPr/>
        </p:nvSpPr>
        <p:spPr>
          <a:xfrm>
            <a:off x="3824166" y="4926906"/>
            <a:ext cx="1242648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单位费用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2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B119DCD1-B3E0-4FDF-8F12-0BD788DAF359}"/>
              </a:ext>
            </a:extLst>
          </p:cNvPr>
          <p:cNvCxnSpPr>
            <a:stCxn id="55" idx="1"/>
          </p:cNvCxnSpPr>
          <p:nvPr/>
        </p:nvCxnSpPr>
        <p:spPr bwMode="auto">
          <a:xfrm flipH="1" flipV="1">
            <a:off x="4668013" y="3790709"/>
            <a:ext cx="969160" cy="8834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AF088409-A6B3-4BC7-9DE7-26D99A656ABE}"/>
              </a:ext>
            </a:extLst>
          </p:cNvPr>
          <p:cNvCxnSpPr>
            <a:cxnSpLocks/>
            <a:stCxn id="144" idx="0"/>
          </p:cNvCxnSpPr>
          <p:nvPr/>
        </p:nvCxnSpPr>
        <p:spPr bwMode="auto">
          <a:xfrm flipV="1">
            <a:off x="4445490" y="4446367"/>
            <a:ext cx="126510" cy="4805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22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本章内容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网络流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最小费用最大流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20</a:t>
            </a:fld>
            <a:endParaRPr lang="en-US" altLang="zh-CN" dirty="0"/>
          </a:p>
        </p:txBody>
      </p:sp>
      <p:grpSp>
        <p:nvGrpSpPr>
          <p:cNvPr id="97" name="组合 96"/>
          <p:cNvGrpSpPr/>
          <p:nvPr/>
        </p:nvGrpSpPr>
        <p:grpSpPr>
          <a:xfrm>
            <a:off x="5874743" y="222897"/>
            <a:ext cx="2954932" cy="1532230"/>
            <a:chOff x="2167568" y="3017889"/>
            <a:chExt cx="2954932" cy="1532230"/>
          </a:xfrm>
        </p:grpSpPr>
        <p:sp>
          <p:nvSpPr>
            <p:cNvPr id="98" name="椭圆 97"/>
            <p:cNvSpPr/>
            <p:nvPr/>
          </p:nvSpPr>
          <p:spPr>
            <a:xfrm>
              <a:off x="2167568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62460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70556" y="419007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直接箭头连接符 101"/>
            <p:cNvCxnSpPr>
              <a:stCxn id="98" idx="7"/>
              <a:endCxn id="100" idx="2"/>
            </p:cNvCxnSpPr>
            <p:nvPr/>
          </p:nvCxnSpPr>
          <p:spPr>
            <a:xfrm flipV="1">
              <a:off x="2474881" y="3197909"/>
              <a:ext cx="995675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100" idx="6"/>
              <a:endCxn id="99" idx="1"/>
            </p:cNvCxnSpPr>
            <p:nvPr/>
          </p:nvCxnSpPr>
          <p:spPr>
            <a:xfrm>
              <a:off x="3830596" y="3197909"/>
              <a:ext cx="984591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101" idx="6"/>
              <a:endCxn id="99" idx="3"/>
            </p:cNvCxnSpPr>
            <p:nvPr/>
          </p:nvCxnSpPr>
          <p:spPr>
            <a:xfrm flipV="1">
              <a:off x="3830596" y="3921328"/>
              <a:ext cx="984591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498643" y="3145963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5/2</a:t>
              </a:r>
              <a:endParaRPr lang="zh-CN" altLang="en-US" baseline="300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534647" y="4082067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2/6</a:t>
              </a:r>
              <a:endParaRPr lang="zh-CN" altLang="en-US" baseline="30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93073" y="3109959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2/7</a:t>
              </a:r>
              <a:endParaRPr lang="zh-CN" altLang="en-US" baseline="30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579974" y="3568719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1/3</a:t>
              </a:r>
              <a:endParaRPr lang="zh-CN" altLang="en-US" baseline="300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20034" y="4118071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4/1</a:t>
              </a:r>
              <a:endParaRPr lang="zh-CN" altLang="en-US" baseline="30000" dirty="0"/>
            </a:p>
          </p:txBody>
        </p:sp>
        <p:cxnSp>
          <p:nvCxnSpPr>
            <p:cNvPr id="110" name="直接箭头连接符 109"/>
            <p:cNvCxnSpPr>
              <a:stCxn id="98" idx="5"/>
              <a:endCxn id="101" idx="2"/>
            </p:cNvCxnSpPr>
            <p:nvPr/>
          </p:nvCxnSpPr>
          <p:spPr bwMode="auto">
            <a:xfrm>
              <a:off x="2474881" y="3921328"/>
              <a:ext cx="995675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100" idx="4"/>
              <a:endCxn id="101" idx="0"/>
            </p:cNvCxnSpPr>
            <p:nvPr/>
          </p:nvCxnSpPr>
          <p:spPr bwMode="auto">
            <a:xfrm>
              <a:off x="3650576" y="3377929"/>
              <a:ext cx="0" cy="8121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199">
            <a:extLst>
              <a:ext uri="{FF2B5EF4-FFF2-40B4-BE49-F238E27FC236}">
                <a16:creationId xmlns:a16="http://schemas.microsoft.com/office/drawing/2014/main" id="{B592A9D6-5EE7-4D54-AAC8-6E617CF7BB53}"/>
              </a:ext>
            </a:extLst>
          </p:cNvPr>
          <p:cNvSpPr txBox="1"/>
          <p:nvPr/>
        </p:nvSpPr>
        <p:spPr>
          <a:xfrm>
            <a:off x="1871700" y="4505587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</a:p>
        </p:txBody>
      </p:sp>
      <p:sp>
        <p:nvSpPr>
          <p:cNvPr id="54" name="TextBox 199">
            <a:extLst>
              <a:ext uri="{FF2B5EF4-FFF2-40B4-BE49-F238E27FC236}">
                <a16:creationId xmlns:a16="http://schemas.microsoft.com/office/drawing/2014/main" id="{AD5C738A-2F8A-458E-A9D4-F0F34062FF29}"/>
              </a:ext>
            </a:extLst>
          </p:cNvPr>
          <p:cNvSpPr txBox="1"/>
          <p:nvPr/>
        </p:nvSpPr>
        <p:spPr>
          <a:xfrm>
            <a:off x="6062735" y="4505587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费用网络</a:t>
            </a:r>
          </a:p>
        </p:txBody>
      </p:sp>
      <p:sp>
        <p:nvSpPr>
          <p:cNvPr id="55" name="TextBox 199">
            <a:extLst>
              <a:ext uri="{FF2B5EF4-FFF2-40B4-BE49-F238E27FC236}">
                <a16:creationId xmlns:a16="http://schemas.microsoft.com/office/drawing/2014/main" id="{C0291393-F0BA-49BD-B0FE-60ECB02EC5BB}"/>
              </a:ext>
            </a:extLst>
          </p:cNvPr>
          <p:cNvSpPr txBox="1"/>
          <p:nvPr/>
        </p:nvSpPr>
        <p:spPr>
          <a:xfrm>
            <a:off x="5697731" y="1783698"/>
            <a:ext cx="344677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边上的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(c/b)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表示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容量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/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单位费用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)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51FFC163-B26C-41EE-8896-898D947E799B}"/>
              </a:ext>
            </a:extLst>
          </p:cNvPr>
          <p:cNvGrpSpPr/>
          <p:nvPr/>
        </p:nvGrpSpPr>
        <p:grpSpPr>
          <a:xfrm>
            <a:off x="899592" y="2858610"/>
            <a:ext cx="2954932" cy="1532230"/>
            <a:chOff x="899592" y="2871435"/>
            <a:chExt cx="2954932" cy="1532230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9EB14520-1785-44C8-9C67-5C8C541843C1}"/>
                </a:ext>
              </a:extLst>
            </p:cNvPr>
            <p:cNvGrpSpPr/>
            <p:nvPr/>
          </p:nvGrpSpPr>
          <p:grpSpPr>
            <a:xfrm>
              <a:off x="899592" y="2871435"/>
              <a:ext cx="2954932" cy="1532230"/>
              <a:chOff x="2167568" y="3017889"/>
              <a:chExt cx="2954932" cy="1532230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DE07598A-9BB6-4B88-BB95-80BDE5BBEC62}"/>
                  </a:ext>
                </a:extLst>
              </p:cNvPr>
              <p:cNvSpPr/>
              <p:nvPr/>
            </p:nvSpPr>
            <p:spPr>
              <a:xfrm>
                <a:off x="2167568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s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id="{3802E6AF-FF00-4837-AF57-F479A8BE39AA}"/>
                  </a:ext>
                </a:extLst>
              </p:cNvPr>
              <p:cNvSpPr/>
              <p:nvPr/>
            </p:nvSpPr>
            <p:spPr>
              <a:xfrm>
                <a:off x="4762460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t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id="{2AC7EA42-8CE0-4DD9-8557-AC4E10F2E612}"/>
                  </a:ext>
                </a:extLst>
              </p:cNvPr>
              <p:cNvSpPr/>
              <p:nvPr/>
            </p:nvSpPr>
            <p:spPr>
              <a:xfrm>
                <a:off x="3470556" y="301788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D670538C-8496-48EF-9287-C21320A11AD7}"/>
                  </a:ext>
                </a:extLst>
              </p:cNvPr>
              <p:cNvSpPr/>
              <p:nvPr/>
            </p:nvSpPr>
            <p:spPr>
              <a:xfrm>
                <a:off x="3470556" y="419007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31B25FD5-850D-4F70-8505-45C1E1B64B00}"/>
                  </a:ext>
                </a:extLst>
              </p:cNvPr>
              <p:cNvCxnSpPr>
                <a:stCxn id="24" idx="7"/>
                <a:endCxn id="26" idx="2"/>
              </p:cNvCxnSpPr>
              <p:nvPr/>
            </p:nvCxnSpPr>
            <p:spPr>
              <a:xfrm flipV="1">
                <a:off x="2474881" y="3197909"/>
                <a:ext cx="995675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00EB219D-8407-4D4A-804C-F3BD09D82592}"/>
                  </a:ext>
                </a:extLst>
              </p:cNvPr>
              <p:cNvCxnSpPr>
                <a:stCxn id="26" idx="6"/>
                <a:endCxn id="25" idx="1"/>
              </p:cNvCxnSpPr>
              <p:nvPr/>
            </p:nvCxnSpPr>
            <p:spPr>
              <a:xfrm>
                <a:off x="3830596" y="3197909"/>
                <a:ext cx="984591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id="{FD831CA3-2F9D-4133-A483-3DF28FDCBA43}"/>
                  </a:ext>
                </a:extLst>
              </p:cNvPr>
              <p:cNvCxnSpPr>
                <a:stCxn id="27" idx="6"/>
                <a:endCxn id="25" idx="3"/>
              </p:cNvCxnSpPr>
              <p:nvPr/>
            </p:nvCxnSpPr>
            <p:spPr>
              <a:xfrm flipV="1">
                <a:off x="3830596" y="3921328"/>
                <a:ext cx="984591" cy="44877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104">
                <a:extLst>
                  <a:ext uri="{FF2B5EF4-FFF2-40B4-BE49-F238E27FC236}">
                    <a16:creationId xmlns:a16="http://schemas.microsoft.com/office/drawing/2014/main" id="{2CBDA2D3-13A4-4D07-8B51-F72C462DE9F7}"/>
                  </a:ext>
                </a:extLst>
              </p:cNvPr>
              <p:cNvSpPr txBox="1"/>
              <p:nvPr/>
            </p:nvSpPr>
            <p:spPr>
              <a:xfrm>
                <a:off x="2707628" y="317518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5</a:t>
                </a:r>
                <a:endParaRPr lang="zh-CN" altLang="en-US" baseline="30000" dirty="0"/>
              </a:p>
            </p:txBody>
          </p:sp>
          <p:sp>
            <p:nvSpPr>
              <p:cNvPr id="32" name="TextBox 105">
                <a:extLst>
                  <a:ext uri="{FF2B5EF4-FFF2-40B4-BE49-F238E27FC236}">
                    <a16:creationId xmlns:a16="http://schemas.microsoft.com/office/drawing/2014/main" id="{2DD3E3BD-14A2-42C8-89D4-1AE9EC0402C5}"/>
                  </a:ext>
                </a:extLst>
              </p:cNvPr>
              <p:cNvSpPr txBox="1"/>
              <p:nvPr/>
            </p:nvSpPr>
            <p:spPr>
              <a:xfrm>
                <a:off x="2707628" y="41020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33" name="TextBox 106">
                <a:extLst>
                  <a:ext uri="{FF2B5EF4-FFF2-40B4-BE49-F238E27FC236}">
                    <a16:creationId xmlns:a16="http://schemas.microsoft.com/office/drawing/2014/main" id="{2BD922B6-DA95-419F-A459-91178746E2E0}"/>
                  </a:ext>
                </a:extLst>
              </p:cNvPr>
              <p:cNvSpPr txBox="1"/>
              <p:nvPr/>
            </p:nvSpPr>
            <p:spPr>
              <a:xfrm>
                <a:off x="4193073" y="310995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34" name="TextBox 107">
                <a:extLst>
                  <a:ext uri="{FF2B5EF4-FFF2-40B4-BE49-F238E27FC236}">
                    <a16:creationId xmlns:a16="http://schemas.microsoft.com/office/drawing/2014/main" id="{D714932E-2DCB-4A11-9D6D-6CFC31E65358}"/>
                  </a:ext>
                </a:extLst>
              </p:cNvPr>
              <p:cNvSpPr txBox="1"/>
              <p:nvPr/>
            </p:nvSpPr>
            <p:spPr>
              <a:xfrm>
                <a:off x="3579974" y="363817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</a:t>
                </a:r>
                <a:endParaRPr lang="zh-CN" altLang="en-US" baseline="30000" dirty="0"/>
              </a:p>
            </p:txBody>
          </p:sp>
          <p:sp>
            <p:nvSpPr>
              <p:cNvPr id="35" name="TextBox 108">
                <a:extLst>
                  <a:ext uri="{FF2B5EF4-FFF2-40B4-BE49-F238E27FC236}">
                    <a16:creationId xmlns:a16="http://schemas.microsoft.com/office/drawing/2014/main" id="{1754CB6E-AFD0-4774-BDCB-512627C11157}"/>
                  </a:ext>
                </a:extLst>
              </p:cNvPr>
              <p:cNvSpPr txBox="1"/>
              <p:nvPr/>
            </p:nvSpPr>
            <p:spPr>
              <a:xfrm>
                <a:off x="4120034" y="411807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4</a:t>
                </a:r>
                <a:endParaRPr lang="zh-CN" altLang="en-US" baseline="30000" dirty="0"/>
              </a:p>
            </p:txBody>
          </p:sp>
          <p:cxnSp>
            <p:nvCxnSpPr>
              <p:cNvPr id="36" name="直接箭头连接符 35">
                <a:extLst>
                  <a:ext uri="{FF2B5EF4-FFF2-40B4-BE49-F238E27FC236}">
                    <a16:creationId xmlns:a16="http://schemas.microsoft.com/office/drawing/2014/main" id="{6B4E837B-24DF-4A7C-AD65-984B34A479D3}"/>
                  </a:ext>
                </a:extLst>
              </p:cNvPr>
              <p:cNvCxnSpPr>
                <a:cxnSpLocks/>
                <a:stCxn id="24" idx="4"/>
                <a:endCxn id="27" idx="2"/>
              </p:cNvCxnSpPr>
              <p:nvPr/>
            </p:nvCxnSpPr>
            <p:spPr bwMode="auto">
              <a:xfrm>
                <a:off x="2347588" y="3974055"/>
                <a:ext cx="1122968" cy="396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36">
                <a:extLst>
                  <a:ext uri="{FF2B5EF4-FFF2-40B4-BE49-F238E27FC236}">
                    <a16:creationId xmlns:a16="http://schemas.microsoft.com/office/drawing/2014/main" id="{22E23D27-3EA6-4502-9781-80AACCD7B071}"/>
                  </a:ext>
                </a:extLst>
              </p:cNvPr>
              <p:cNvCxnSpPr>
                <a:stCxn id="26" idx="4"/>
                <a:endCxn id="27" idx="0"/>
              </p:cNvCxnSpPr>
              <p:nvPr/>
            </p:nvCxnSpPr>
            <p:spPr bwMode="auto">
              <a:xfrm>
                <a:off x="3650576" y="3377929"/>
                <a:ext cx="0" cy="8121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349007BC-F0BD-46A0-9212-8EE70D9F13C0}"/>
                </a:ext>
              </a:extLst>
            </p:cNvPr>
            <p:cNvCxnSpPr>
              <a:cxnSpLocks/>
              <a:stCxn id="26" idx="3"/>
              <a:endCxn id="24" idx="6"/>
            </p:cNvCxnSpPr>
            <p:nvPr/>
          </p:nvCxnSpPr>
          <p:spPr>
            <a:xfrm flipH="1">
              <a:off x="1259632" y="3178748"/>
              <a:ext cx="995675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104">
              <a:extLst>
                <a:ext uri="{FF2B5EF4-FFF2-40B4-BE49-F238E27FC236}">
                  <a16:creationId xmlns:a16="http://schemas.microsoft.com/office/drawing/2014/main" id="{FA53D879-59C4-421D-8ED7-96DF7532E200}"/>
                </a:ext>
              </a:extLst>
            </p:cNvPr>
            <p:cNvSpPr txBox="1"/>
            <p:nvPr/>
          </p:nvSpPr>
          <p:spPr>
            <a:xfrm>
              <a:off x="1669243" y="330692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0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673FEFD8-7F2B-4F12-96EA-EF7DA3D5B580}"/>
                </a:ext>
              </a:extLst>
            </p:cNvPr>
            <p:cNvCxnSpPr>
              <a:cxnSpLocks/>
              <a:stCxn id="27" idx="1"/>
              <a:endCxn id="24" idx="5"/>
            </p:cNvCxnSpPr>
            <p:nvPr/>
          </p:nvCxnSpPr>
          <p:spPr>
            <a:xfrm flipH="1" flipV="1">
              <a:off x="1206905" y="3774874"/>
              <a:ext cx="1048402" cy="321478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>
              <a:extLst>
                <a:ext uri="{FF2B5EF4-FFF2-40B4-BE49-F238E27FC236}">
                  <a16:creationId xmlns:a16="http://schemas.microsoft.com/office/drawing/2014/main" id="{F3AB6BB3-9C20-4885-B260-7B08E1E66A76}"/>
                </a:ext>
              </a:extLst>
            </p:cNvPr>
            <p:cNvCxnSpPr>
              <a:cxnSpLocks/>
              <a:stCxn id="27" idx="1"/>
              <a:endCxn id="26" idx="3"/>
            </p:cNvCxnSpPr>
            <p:nvPr/>
          </p:nvCxnSpPr>
          <p:spPr>
            <a:xfrm flipV="1">
              <a:off x="2255307" y="3178748"/>
              <a:ext cx="0" cy="917604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F1C3E1CE-A3FE-43AC-B063-8D9B55E7AD83}"/>
                </a:ext>
              </a:extLst>
            </p:cNvPr>
            <p:cNvCxnSpPr>
              <a:cxnSpLocks/>
              <a:stCxn id="26" idx="5"/>
              <a:endCxn id="25" idx="2"/>
            </p:cNvCxnSpPr>
            <p:nvPr/>
          </p:nvCxnSpPr>
          <p:spPr>
            <a:xfrm>
              <a:off x="2509893" y="3178748"/>
              <a:ext cx="984591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E492F38F-66E1-4049-AC9B-87EE94015067}"/>
                </a:ext>
              </a:extLst>
            </p:cNvPr>
            <p:cNvCxnSpPr>
              <a:cxnSpLocks/>
              <a:stCxn id="25" idx="2"/>
              <a:endCxn id="27" idx="7"/>
            </p:cNvCxnSpPr>
            <p:nvPr/>
          </p:nvCxnSpPr>
          <p:spPr>
            <a:xfrm flipH="1">
              <a:off x="2509893" y="3647581"/>
              <a:ext cx="984591" cy="448771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104">
              <a:extLst>
                <a:ext uri="{FF2B5EF4-FFF2-40B4-BE49-F238E27FC236}">
                  <a16:creationId xmlns:a16="http://schemas.microsoft.com/office/drawing/2014/main" id="{BDC3FA3C-9C8F-4B39-A955-82ABEDD56274}"/>
                </a:ext>
              </a:extLst>
            </p:cNvPr>
            <p:cNvSpPr txBox="1"/>
            <p:nvPr/>
          </p:nvSpPr>
          <p:spPr>
            <a:xfrm>
              <a:off x="2733558" y="3284222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0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2" name="TextBox 104">
              <a:extLst>
                <a:ext uri="{FF2B5EF4-FFF2-40B4-BE49-F238E27FC236}">
                  <a16:creationId xmlns:a16="http://schemas.microsoft.com/office/drawing/2014/main" id="{1D7D1E13-A87F-4DD3-BCC9-42DB56926C54}"/>
                </a:ext>
              </a:extLst>
            </p:cNvPr>
            <p:cNvSpPr txBox="1"/>
            <p:nvPr/>
          </p:nvSpPr>
          <p:spPr>
            <a:xfrm>
              <a:off x="2695276" y="366317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0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3" name="TextBox 104">
              <a:extLst>
                <a:ext uri="{FF2B5EF4-FFF2-40B4-BE49-F238E27FC236}">
                  <a16:creationId xmlns:a16="http://schemas.microsoft.com/office/drawing/2014/main" id="{1F77F9E6-49A0-4361-BF7D-92C13F6039A6}"/>
                </a:ext>
              </a:extLst>
            </p:cNvPr>
            <p:cNvSpPr txBox="1"/>
            <p:nvPr/>
          </p:nvSpPr>
          <p:spPr>
            <a:xfrm>
              <a:off x="1627329" y="367167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0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4" name="TextBox 104">
              <a:extLst>
                <a:ext uri="{FF2B5EF4-FFF2-40B4-BE49-F238E27FC236}">
                  <a16:creationId xmlns:a16="http://schemas.microsoft.com/office/drawing/2014/main" id="{FE6EF9D2-11DB-4750-9BFA-F82AC7AE0261}"/>
                </a:ext>
              </a:extLst>
            </p:cNvPr>
            <p:cNvSpPr txBox="1"/>
            <p:nvPr/>
          </p:nvSpPr>
          <p:spPr>
            <a:xfrm>
              <a:off x="2016046" y="34783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0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15" name="组合 114">
            <a:extLst>
              <a:ext uri="{FF2B5EF4-FFF2-40B4-BE49-F238E27FC236}">
                <a16:creationId xmlns:a16="http://schemas.microsoft.com/office/drawing/2014/main" id="{8FBC2BD5-15E8-4404-A556-183C25556A72}"/>
              </a:ext>
            </a:extLst>
          </p:cNvPr>
          <p:cNvGrpSpPr/>
          <p:nvPr/>
        </p:nvGrpSpPr>
        <p:grpSpPr>
          <a:xfrm>
            <a:off x="5184068" y="2852936"/>
            <a:ext cx="2954932" cy="1532230"/>
            <a:chOff x="899592" y="2871435"/>
            <a:chExt cx="2954932" cy="1532230"/>
          </a:xfrm>
        </p:grpSpPr>
        <p:grpSp>
          <p:nvGrpSpPr>
            <p:cNvPr id="116" name="组合 115">
              <a:extLst>
                <a:ext uri="{FF2B5EF4-FFF2-40B4-BE49-F238E27FC236}">
                  <a16:creationId xmlns:a16="http://schemas.microsoft.com/office/drawing/2014/main" id="{89F283A2-FE52-47D5-9D6A-4D1860186B1C}"/>
                </a:ext>
              </a:extLst>
            </p:cNvPr>
            <p:cNvGrpSpPr/>
            <p:nvPr/>
          </p:nvGrpSpPr>
          <p:grpSpPr>
            <a:xfrm>
              <a:off x="899592" y="2871435"/>
              <a:ext cx="2954932" cy="1532230"/>
              <a:chOff x="2167568" y="3017889"/>
              <a:chExt cx="2954932" cy="1532230"/>
            </a:xfrm>
          </p:grpSpPr>
          <p:sp>
            <p:nvSpPr>
              <p:cNvPr id="127" name="椭圆 126">
                <a:extLst>
                  <a:ext uri="{FF2B5EF4-FFF2-40B4-BE49-F238E27FC236}">
                    <a16:creationId xmlns:a16="http://schemas.microsoft.com/office/drawing/2014/main" id="{08F984CC-BCC3-4AD5-B6E7-7E11811A94A0}"/>
                  </a:ext>
                </a:extLst>
              </p:cNvPr>
              <p:cNvSpPr/>
              <p:nvPr/>
            </p:nvSpPr>
            <p:spPr>
              <a:xfrm>
                <a:off x="2167568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s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椭圆 127">
                <a:extLst>
                  <a:ext uri="{FF2B5EF4-FFF2-40B4-BE49-F238E27FC236}">
                    <a16:creationId xmlns:a16="http://schemas.microsoft.com/office/drawing/2014/main" id="{CCD71C0A-9B22-41BC-947C-9317C9D7F96E}"/>
                  </a:ext>
                </a:extLst>
              </p:cNvPr>
              <p:cNvSpPr/>
              <p:nvPr/>
            </p:nvSpPr>
            <p:spPr>
              <a:xfrm>
                <a:off x="4762460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t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椭圆 128">
                <a:extLst>
                  <a:ext uri="{FF2B5EF4-FFF2-40B4-BE49-F238E27FC236}">
                    <a16:creationId xmlns:a16="http://schemas.microsoft.com/office/drawing/2014/main" id="{4C0B25AB-F6B3-408D-97D4-CC21EDD3C7DA}"/>
                  </a:ext>
                </a:extLst>
              </p:cNvPr>
              <p:cNvSpPr/>
              <p:nvPr/>
            </p:nvSpPr>
            <p:spPr>
              <a:xfrm>
                <a:off x="3470556" y="301788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椭圆 129">
                <a:extLst>
                  <a:ext uri="{FF2B5EF4-FFF2-40B4-BE49-F238E27FC236}">
                    <a16:creationId xmlns:a16="http://schemas.microsoft.com/office/drawing/2014/main" id="{9825749F-D541-4B41-8937-2C048F38A823}"/>
                  </a:ext>
                </a:extLst>
              </p:cNvPr>
              <p:cNvSpPr/>
              <p:nvPr/>
            </p:nvSpPr>
            <p:spPr>
              <a:xfrm>
                <a:off x="3470556" y="419007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1" name="直接箭头连接符 130">
                <a:extLst>
                  <a:ext uri="{FF2B5EF4-FFF2-40B4-BE49-F238E27FC236}">
                    <a16:creationId xmlns:a16="http://schemas.microsoft.com/office/drawing/2014/main" id="{2EFC21B8-CD39-454C-BAC6-A8EA641069CA}"/>
                  </a:ext>
                </a:extLst>
              </p:cNvPr>
              <p:cNvCxnSpPr>
                <a:stCxn id="127" idx="7"/>
                <a:endCxn id="129" idx="2"/>
              </p:cNvCxnSpPr>
              <p:nvPr/>
            </p:nvCxnSpPr>
            <p:spPr>
              <a:xfrm flipV="1">
                <a:off x="2474881" y="3197909"/>
                <a:ext cx="995675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箭头连接符 131">
                <a:extLst>
                  <a:ext uri="{FF2B5EF4-FFF2-40B4-BE49-F238E27FC236}">
                    <a16:creationId xmlns:a16="http://schemas.microsoft.com/office/drawing/2014/main" id="{6C05DF36-D1DC-4831-A34D-5FA2B5D304E9}"/>
                  </a:ext>
                </a:extLst>
              </p:cNvPr>
              <p:cNvCxnSpPr>
                <a:stCxn id="129" idx="6"/>
                <a:endCxn id="128" idx="1"/>
              </p:cNvCxnSpPr>
              <p:nvPr/>
            </p:nvCxnSpPr>
            <p:spPr>
              <a:xfrm>
                <a:off x="3830596" y="3197909"/>
                <a:ext cx="984591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箭头连接符 132">
                <a:extLst>
                  <a:ext uri="{FF2B5EF4-FFF2-40B4-BE49-F238E27FC236}">
                    <a16:creationId xmlns:a16="http://schemas.microsoft.com/office/drawing/2014/main" id="{B446EAF9-569D-4477-9A76-B00879BDF9A4}"/>
                  </a:ext>
                </a:extLst>
              </p:cNvPr>
              <p:cNvCxnSpPr>
                <a:stCxn id="130" idx="6"/>
                <a:endCxn id="128" idx="3"/>
              </p:cNvCxnSpPr>
              <p:nvPr/>
            </p:nvCxnSpPr>
            <p:spPr>
              <a:xfrm flipV="1">
                <a:off x="3830596" y="3921328"/>
                <a:ext cx="984591" cy="44877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Box 104">
                <a:extLst>
                  <a:ext uri="{FF2B5EF4-FFF2-40B4-BE49-F238E27FC236}">
                    <a16:creationId xmlns:a16="http://schemas.microsoft.com/office/drawing/2014/main" id="{8A6B9252-EC8F-438B-B4A7-09FC2C2BF980}"/>
                  </a:ext>
                </a:extLst>
              </p:cNvPr>
              <p:cNvSpPr txBox="1"/>
              <p:nvPr/>
            </p:nvSpPr>
            <p:spPr>
              <a:xfrm>
                <a:off x="2707628" y="317518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135" name="TextBox 105">
                <a:extLst>
                  <a:ext uri="{FF2B5EF4-FFF2-40B4-BE49-F238E27FC236}">
                    <a16:creationId xmlns:a16="http://schemas.microsoft.com/office/drawing/2014/main" id="{E8B8CDC7-8B32-41FA-9327-5091C9853DA1}"/>
                  </a:ext>
                </a:extLst>
              </p:cNvPr>
              <p:cNvSpPr txBox="1"/>
              <p:nvPr/>
            </p:nvSpPr>
            <p:spPr>
              <a:xfrm>
                <a:off x="2707628" y="41020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6</a:t>
                </a:r>
                <a:endParaRPr lang="zh-CN" altLang="en-US" baseline="30000" dirty="0"/>
              </a:p>
            </p:txBody>
          </p:sp>
          <p:sp>
            <p:nvSpPr>
              <p:cNvPr id="136" name="TextBox 106">
                <a:extLst>
                  <a:ext uri="{FF2B5EF4-FFF2-40B4-BE49-F238E27FC236}">
                    <a16:creationId xmlns:a16="http://schemas.microsoft.com/office/drawing/2014/main" id="{0D90F481-1149-47EA-8BF5-BAC7C59AA4FE}"/>
                  </a:ext>
                </a:extLst>
              </p:cNvPr>
              <p:cNvSpPr txBox="1"/>
              <p:nvPr/>
            </p:nvSpPr>
            <p:spPr>
              <a:xfrm>
                <a:off x="4193073" y="310995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7</a:t>
                </a:r>
                <a:endParaRPr lang="zh-CN" altLang="en-US" baseline="30000" dirty="0"/>
              </a:p>
            </p:txBody>
          </p:sp>
          <p:sp>
            <p:nvSpPr>
              <p:cNvPr id="137" name="TextBox 107">
                <a:extLst>
                  <a:ext uri="{FF2B5EF4-FFF2-40B4-BE49-F238E27FC236}">
                    <a16:creationId xmlns:a16="http://schemas.microsoft.com/office/drawing/2014/main" id="{EFDB3485-E0C3-4670-9C1D-710239EB8F13}"/>
                  </a:ext>
                </a:extLst>
              </p:cNvPr>
              <p:cNvSpPr txBox="1"/>
              <p:nvPr/>
            </p:nvSpPr>
            <p:spPr>
              <a:xfrm>
                <a:off x="3579974" y="364384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3</a:t>
                </a:r>
                <a:endParaRPr lang="zh-CN" altLang="en-US" baseline="30000" dirty="0"/>
              </a:p>
            </p:txBody>
          </p:sp>
          <p:sp>
            <p:nvSpPr>
              <p:cNvPr id="138" name="TextBox 108">
                <a:extLst>
                  <a:ext uri="{FF2B5EF4-FFF2-40B4-BE49-F238E27FC236}">
                    <a16:creationId xmlns:a16="http://schemas.microsoft.com/office/drawing/2014/main" id="{654E2F31-65A5-454B-9FB7-FF871D1E8F71}"/>
                  </a:ext>
                </a:extLst>
              </p:cNvPr>
              <p:cNvSpPr txBox="1"/>
              <p:nvPr/>
            </p:nvSpPr>
            <p:spPr>
              <a:xfrm>
                <a:off x="4120034" y="411807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</a:t>
                </a:r>
                <a:endParaRPr lang="zh-CN" altLang="en-US" baseline="30000" dirty="0"/>
              </a:p>
            </p:txBody>
          </p:sp>
          <p:cxnSp>
            <p:nvCxnSpPr>
              <p:cNvPr id="139" name="直接箭头连接符 138">
                <a:extLst>
                  <a:ext uri="{FF2B5EF4-FFF2-40B4-BE49-F238E27FC236}">
                    <a16:creationId xmlns:a16="http://schemas.microsoft.com/office/drawing/2014/main" id="{5D7A3E57-D0C9-4AB0-9B14-53A060222513}"/>
                  </a:ext>
                </a:extLst>
              </p:cNvPr>
              <p:cNvCxnSpPr>
                <a:cxnSpLocks/>
                <a:stCxn id="127" idx="4"/>
                <a:endCxn id="130" idx="2"/>
              </p:cNvCxnSpPr>
              <p:nvPr/>
            </p:nvCxnSpPr>
            <p:spPr bwMode="auto">
              <a:xfrm>
                <a:off x="2347588" y="3974055"/>
                <a:ext cx="1122968" cy="396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箭头连接符 139">
                <a:extLst>
                  <a:ext uri="{FF2B5EF4-FFF2-40B4-BE49-F238E27FC236}">
                    <a16:creationId xmlns:a16="http://schemas.microsoft.com/office/drawing/2014/main" id="{4FD45A5D-B0F4-4249-9256-C076707BBE01}"/>
                  </a:ext>
                </a:extLst>
              </p:cNvPr>
              <p:cNvCxnSpPr>
                <a:stCxn id="129" idx="4"/>
                <a:endCxn id="130" idx="0"/>
              </p:cNvCxnSpPr>
              <p:nvPr/>
            </p:nvCxnSpPr>
            <p:spPr bwMode="auto">
              <a:xfrm>
                <a:off x="3650576" y="3377929"/>
                <a:ext cx="0" cy="8121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7" name="直接箭头连接符 116">
              <a:extLst>
                <a:ext uri="{FF2B5EF4-FFF2-40B4-BE49-F238E27FC236}">
                  <a16:creationId xmlns:a16="http://schemas.microsoft.com/office/drawing/2014/main" id="{67E6A06D-4C99-4192-9216-3911F9EE5F6F}"/>
                </a:ext>
              </a:extLst>
            </p:cNvPr>
            <p:cNvCxnSpPr>
              <a:cxnSpLocks/>
              <a:stCxn id="129" idx="3"/>
              <a:endCxn id="127" idx="6"/>
            </p:cNvCxnSpPr>
            <p:nvPr/>
          </p:nvCxnSpPr>
          <p:spPr>
            <a:xfrm flipH="1">
              <a:off x="1259632" y="3178748"/>
              <a:ext cx="995675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04">
              <a:extLst>
                <a:ext uri="{FF2B5EF4-FFF2-40B4-BE49-F238E27FC236}">
                  <a16:creationId xmlns:a16="http://schemas.microsoft.com/office/drawing/2014/main" id="{20DAEC8E-CE13-4586-956D-CFAEA434A335}"/>
                </a:ext>
              </a:extLst>
            </p:cNvPr>
            <p:cNvSpPr txBox="1"/>
            <p:nvPr/>
          </p:nvSpPr>
          <p:spPr>
            <a:xfrm>
              <a:off x="1669243" y="3306923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-2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19" name="直接箭头连接符 118">
              <a:extLst>
                <a:ext uri="{FF2B5EF4-FFF2-40B4-BE49-F238E27FC236}">
                  <a16:creationId xmlns:a16="http://schemas.microsoft.com/office/drawing/2014/main" id="{102A3E76-330D-4215-9397-16AFD9D58A8C}"/>
                </a:ext>
              </a:extLst>
            </p:cNvPr>
            <p:cNvCxnSpPr>
              <a:cxnSpLocks/>
              <a:stCxn id="130" idx="1"/>
              <a:endCxn id="127" idx="5"/>
            </p:cNvCxnSpPr>
            <p:nvPr/>
          </p:nvCxnSpPr>
          <p:spPr>
            <a:xfrm flipH="1" flipV="1">
              <a:off x="1206905" y="3774874"/>
              <a:ext cx="1048402" cy="321478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箭头连接符 119">
              <a:extLst>
                <a:ext uri="{FF2B5EF4-FFF2-40B4-BE49-F238E27FC236}">
                  <a16:creationId xmlns:a16="http://schemas.microsoft.com/office/drawing/2014/main" id="{67545E94-7530-4DB3-9DF5-56A638E260CB}"/>
                </a:ext>
              </a:extLst>
            </p:cNvPr>
            <p:cNvCxnSpPr>
              <a:cxnSpLocks/>
              <a:stCxn id="130" idx="1"/>
              <a:endCxn id="129" idx="3"/>
            </p:cNvCxnSpPr>
            <p:nvPr/>
          </p:nvCxnSpPr>
          <p:spPr>
            <a:xfrm flipV="1">
              <a:off x="2255307" y="3178748"/>
              <a:ext cx="0" cy="917604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8EF2CEFD-1B11-49EC-AF3E-6B609B3359DF}"/>
                </a:ext>
              </a:extLst>
            </p:cNvPr>
            <p:cNvCxnSpPr>
              <a:cxnSpLocks/>
              <a:stCxn id="129" idx="5"/>
              <a:endCxn id="128" idx="2"/>
            </p:cNvCxnSpPr>
            <p:nvPr/>
          </p:nvCxnSpPr>
          <p:spPr>
            <a:xfrm>
              <a:off x="2509893" y="3178748"/>
              <a:ext cx="984591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箭头连接符 121">
              <a:extLst>
                <a:ext uri="{FF2B5EF4-FFF2-40B4-BE49-F238E27FC236}">
                  <a16:creationId xmlns:a16="http://schemas.microsoft.com/office/drawing/2014/main" id="{210771AF-3905-444B-A246-7186F718CAE1}"/>
                </a:ext>
              </a:extLst>
            </p:cNvPr>
            <p:cNvCxnSpPr>
              <a:cxnSpLocks/>
              <a:stCxn id="128" idx="2"/>
              <a:endCxn id="130" idx="7"/>
            </p:cNvCxnSpPr>
            <p:nvPr/>
          </p:nvCxnSpPr>
          <p:spPr>
            <a:xfrm flipH="1">
              <a:off x="2509893" y="3647581"/>
              <a:ext cx="984591" cy="448771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04">
              <a:extLst>
                <a:ext uri="{FF2B5EF4-FFF2-40B4-BE49-F238E27FC236}">
                  <a16:creationId xmlns:a16="http://schemas.microsoft.com/office/drawing/2014/main" id="{3D9AE75C-D758-4846-80B6-39887D4C168B}"/>
                </a:ext>
              </a:extLst>
            </p:cNvPr>
            <p:cNvSpPr txBox="1"/>
            <p:nvPr/>
          </p:nvSpPr>
          <p:spPr>
            <a:xfrm>
              <a:off x="2699792" y="3317370"/>
              <a:ext cx="4314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-7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4" name="TextBox 104">
              <a:extLst>
                <a:ext uri="{FF2B5EF4-FFF2-40B4-BE49-F238E27FC236}">
                  <a16:creationId xmlns:a16="http://schemas.microsoft.com/office/drawing/2014/main" id="{7DA4CF3D-C715-4DC6-8D54-0530D17C5A8D}"/>
                </a:ext>
              </a:extLst>
            </p:cNvPr>
            <p:cNvSpPr txBox="1"/>
            <p:nvPr/>
          </p:nvSpPr>
          <p:spPr>
            <a:xfrm>
              <a:off x="2663788" y="3614694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5" name="TextBox 104">
              <a:extLst>
                <a:ext uri="{FF2B5EF4-FFF2-40B4-BE49-F238E27FC236}">
                  <a16:creationId xmlns:a16="http://schemas.microsoft.com/office/drawing/2014/main" id="{2E9E91AA-75A9-426B-824E-B071BCF00098}"/>
                </a:ext>
              </a:extLst>
            </p:cNvPr>
            <p:cNvSpPr txBox="1"/>
            <p:nvPr/>
          </p:nvSpPr>
          <p:spPr>
            <a:xfrm>
              <a:off x="1547664" y="365069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-6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6" name="TextBox 104">
              <a:extLst>
                <a:ext uri="{FF2B5EF4-FFF2-40B4-BE49-F238E27FC236}">
                  <a16:creationId xmlns:a16="http://schemas.microsoft.com/office/drawing/2014/main" id="{773BE709-C202-4555-AA59-4DEBCD99A0A9}"/>
                </a:ext>
              </a:extLst>
            </p:cNvPr>
            <p:cNvSpPr txBox="1"/>
            <p:nvPr/>
          </p:nvSpPr>
          <p:spPr>
            <a:xfrm>
              <a:off x="1949902" y="347837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-3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03641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最小费用最大流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21</a:t>
            </a:fld>
            <a:endParaRPr lang="en-US" altLang="zh-CN" dirty="0"/>
          </a:p>
        </p:txBody>
      </p:sp>
      <p:grpSp>
        <p:nvGrpSpPr>
          <p:cNvPr id="97" name="组合 96"/>
          <p:cNvGrpSpPr/>
          <p:nvPr/>
        </p:nvGrpSpPr>
        <p:grpSpPr>
          <a:xfrm>
            <a:off x="5874743" y="222897"/>
            <a:ext cx="2954932" cy="1532230"/>
            <a:chOff x="2167568" y="3017889"/>
            <a:chExt cx="2954932" cy="1532230"/>
          </a:xfrm>
        </p:grpSpPr>
        <p:sp>
          <p:nvSpPr>
            <p:cNvPr id="98" name="椭圆 97"/>
            <p:cNvSpPr/>
            <p:nvPr/>
          </p:nvSpPr>
          <p:spPr>
            <a:xfrm>
              <a:off x="2167568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62460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70556" y="419007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直接箭头连接符 101"/>
            <p:cNvCxnSpPr>
              <a:stCxn id="98" idx="7"/>
              <a:endCxn id="100" idx="2"/>
            </p:cNvCxnSpPr>
            <p:nvPr/>
          </p:nvCxnSpPr>
          <p:spPr>
            <a:xfrm flipV="1">
              <a:off x="2474881" y="3197909"/>
              <a:ext cx="995675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100" idx="6"/>
              <a:endCxn id="99" idx="1"/>
            </p:cNvCxnSpPr>
            <p:nvPr/>
          </p:nvCxnSpPr>
          <p:spPr>
            <a:xfrm>
              <a:off x="3830596" y="3197909"/>
              <a:ext cx="984591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101" idx="6"/>
              <a:endCxn id="99" idx="3"/>
            </p:cNvCxnSpPr>
            <p:nvPr/>
          </p:nvCxnSpPr>
          <p:spPr>
            <a:xfrm flipV="1">
              <a:off x="3830596" y="3921328"/>
              <a:ext cx="984591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498643" y="3145963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5/2</a:t>
              </a:r>
              <a:endParaRPr lang="zh-CN" altLang="en-US" baseline="300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534647" y="4082067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2/6</a:t>
              </a:r>
              <a:endParaRPr lang="zh-CN" altLang="en-US" baseline="30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93073" y="3109959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2/7</a:t>
              </a:r>
              <a:endParaRPr lang="zh-CN" altLang="en-US" baseline="30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579974" y="3568719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1/3</a:t>
              </a:r>
              <a:endParaRPr lang="zh-CN" altLang="en-US" baseline="300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20034" y="4118071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4/1</a:t>
              </a:r>
              <a:endParaRPr lang="zh-CN" altLang="en-US" baseline="30000" dirty="0"/>
            </a:p>
          </p:txBody>
        </p:sp>
        <p:cxnSp>
          <p:nvCxnSpPr>
            <p:cNvPr id="110" name="直接箭头连接符 109"/>
            <p:cNvCxnSpPr>
              <a:stCxn id="98" idx="5"/>
              <a:endCxn id="101" idx="2"/>
            </p:cNvCxnSpPr>
            <p:nvPr/>
          </p:nvCxnSpPr>
          <p:spPr bwMode="auto">
            <a:xfrm>
              <a:off x="2474881" y="3921328"/>
              <a:ext cx="995675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100" idx="4"/>
              <a:endCxn id="101" idx="0"/>
            </p:cNvCxnSpPr>
            <p:nvPr/>
          </p:nvCxnSpPr>
          <p:spPr bwMode="auto">
            <a:xfrm>
              <a:off x="3650576" y="3377929"/>
              <a:ext cx="0" cy="8121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199">
            <a:extLst>
              <a:ext uri="{FF2B5EF4-FFF2-40B4-BE49-F238E27FC236}">
                <a16:creationId xmlns:a16="http://schemas.microsoft.com/office/drawing/2014/main" id="{B592A9D6-5EE7-4D54-AAC8-6E617CF7BB53}"/>
              </a:ext>
            </a:extLst>
          </p:cNvPr>
          <p:cNvSpPr txBox="1"/>
          <p:nvPr/>
        </p:nvSpPr>
        <p:spPr>
          <a:xfrm>
            <a:off x="1871700" y="4505587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</a:p>
        </p:txBody>
      </p:sp>
      <p:sp>
        <p:nvSpPr>
          <p:cNvPr id="54" name="TextBox 199">
            <a:extLst>
              <a:ext uri="{FF2B5EF4-FFF2-40B4-BE49-F238E27FC236}">
                <a16:creationId xmlns:a16="http://schemas.microsoft.com/office/drawing/2014/main" id="{AD5C738A-2F8A-458E-A9D4-F0F34062FF29}"/>
              </a:ext>
            </a:extLst>
          </p:cNvPr>
          <p:cNvSpPr txBox="1"/>
          <p:nvPr/>
        </p:nvSpPr>
        <p:spPr>
          <a:xfrm>
            <a:off x="6062735" y="4505587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费用网络</a:t>
            </a:r>
          </a:p>
        </p:txBody>
      </p:sp>
      <p:sp>
        <p:nvSpPr>
          <p:cNvPr id="55" name="TextBox 199">
            <a:extLst>
              <a:ext uri="{FF2B5EF4-FFF2-40B4-BE49-F238E27FC236}">
                <a16:creationId xmlns:a16="http://schemas.microsoft.com/office/drawing/2014/main" id="{C0291393-F0BA-49BD-B0FE-60ECB02EC5BB}"/>
              </a:ext>
            </a:extLst>
          </p:cNvPr>
          <p:cNvSpPr txBox="1"/>
          <p:nvPr/>
        </p:nvSpPr>
        <p:spPr>
          <a:xfrm>
            <a:off x="5697731" y="1783698"/>
            <a:ext cx="344677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边上的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(c/b)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表示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容量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/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单位费用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)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51FFC163-B26C-41EE-8896-898D947E799B}"/>
              </a:ext>
            </a:extLst>
          </p:cNvPr>
          <p:cNvGrpSpPr/>
          <p:nvPr/>
        </p:nvGrpSpPr>
        <p:grpSpPr>
          <a:xfrm>
            <a:off x="899592" y="2858610"/>
            <a:ext cx="2954932" cy="1532230"/>
            <a:chOff x="899592" y="2871435"/>
            <a:chExt cx="2954932" cy="1532230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9EB14520-1785-44C8-9C67-5C8C541843C1}"/>
                </a:ext>
              </a:extLst>
            </p:cNvPr>
            <p:cNvGrpSpPr/>
            <p:nvPr/>
          </p:nvGrpSpPr>
          <p:grpSpPr>
            <a:xfrm>
              <a:off x="899592" y="2871435"/>
              <a:ext cx="2954932" cy="1532230"/>
              <a:chOff x="2167568" y="3017889"/>
              <a:chExt cx="2954932" cy="1532230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DE07598A-9BB6-4B88-BB95-80BDE5BBEC62}"/>
                  </a:ext>
                </a:extLst>
              </p:cNvPr>
              <p:cNvSpPr/>
              <p:nvPr/>
            </p:nvSpPr>
            <p:spPr>
              <a:xfrm>
                <a:off x="2167568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s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id="{3802E6AF-FF00-4837-AF57-F479A8BE39AA}"/>
                  </a:ext>
                </a:extLst>
              </p:cNvPr>
              <p:cNvSpPr/>
              <p:nvPr/>
            </p:nvSpPr>
            <p:spPr>
              <a:xfrm>
                <a:off x="4762460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t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id="{2AC7EA42-8CE0-4DD9-8557-AC4E10F2E612}"/>
                  </a:ext>
                </a:extLst>
              </p:cNvPr>
              <p:cNvSpPr/>
              <p:nvPr/>
            </p:nvSpPr>
            <p:spPr>
              <a:xfrm>
                <a:off x="3470556" y="301788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D670538C-8496-48EF-9287-C21320A11AD7}"/>
                  </a:ext>
                </a:extLst>
              </p:cNvPr>
              <p:cNvSpPr/>
              <p:nvPr/>
            </p:nvSpPr>
            <p:spPr>
              <a:xfrm>
                <a:off x="3470556" y="419007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31B25FD5-850D-4F70-8505-45C1E1B64B00}"/>
                  </a:ext>
                </a:extLst>
              </p:cNvPr>
              <p:cNvCxnSpPr>
                <a:stCxn id="24" idx="7"/>
                <a:endCxn id="26" idx="2"/>
              </p:cNvCxnSpPr>
              <p:nvPr/>
            </p:nvCxnSpPr>
            <p:spPr>
              <a:xfrm flipV="1">
                <a:off x="2474881" y="3197909"/>
                <a:ext cx="995675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00EB219D-8407-4D4A-804C-F3BD09D82592}"/>
                  </a:ext>
                </a:extLst>
              </p:cNvPr>
              <p:cNvCxnSpPr>
                <a:stCxn id="26" idx="6"/>
                <a:endCxn id="25" idx="1"/>
              </p:cNvCxnSpPr>
              <p:nvPr/>
            </p:nvCxnSpPr>
            <p:spPr>
              <a:xfrm>
                <a:off x="3830596" y="3197909"/>
                <a:ext cx="984591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id="{FD831CA3-2F9D-4133-A483-3DF28FDCBA43}"/>
                  </a:ext>
                </a:extLst>
              </p:cNvPr>
              <p:cNvCxnSpPr>
                <a:stCxn id="27" idx="6"/>
                <a:endCxn id="25" idx="3"/>
              </p:cNvCxnSpPr>
              <p:nvPr/>
            </p:nvCxnSpPr>
            <p:spPr>
              <a:xfrm flipV="1">
                <a:off x="3830596" y="3921328"/>
                <a:ext cx="984591" cy="44877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104">
                <a:extLst>
                  <a:ext uri="{FF2B5EF4-FFF2-40B4-BE49-F238E27FC236}">
                    <a16:creationId xmlns:a16="http://schemas.microsoft.com/office/drawing/2014/main" id="{2CBDA2D3-13A4-4D07-8B51-F72C462DE9F7}"/>
                  </a:ext>
                </a:extLst>
              </p:cNvPr>
              <p:cNvSpPr txBox="1"/>
              <p:nvPr/>
            </p:nvSpPr>
            <p:spPr>
              <a:xfrm>
                <a:off x="2707628" y="317518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4</a:t>
                </a:r>
                <a:endParaRPr lang="zh-CN" altLang="en-US" baseline="30000" dirty="0"/>
              </a:p>
            </p:txBody>
          </p:sp>
          <p:sp>
            <p:nvSpPr>
              <p:cNvPr id="32" name="TextBox 105">
                <a:extLst>
                  <a:ext uri="{FF2B5EF4-FFF2-40B4-BE49-F238E27FC236}">
                    <a16:creationId xmlns:a16="http://schemas.microsoft.com/office/drawing/2014/main" id="{2DD3E3BD-14A2-42C8-89D4-1AE9EC0402C5}"/>
                  </a:ext>
                </a:extLst>
              </p:cNvPr>
              <p:cNvSpPr txBox="1"/>
              <p:nvPr/>
            </p:nvSpPr>
            <p:spPr>
              <a:xfrm>
                <a:off x="2707628" y="41020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33" name="TextBox 106">
                <a:extLst>
                  <a:ext uri="{FF2B5EF4-FFF2-40B4-BE49-F238E27FC236}">
                    <a16:creationId xmlns:a16="http://schemas.microsoft.com/office/drawing/2014/main" id="{2BD922B6-DA95-419F-A459-91178746E2E0}"/>
                  </a:ext>
                </a:extLst>
              </p:cNvPr>
              <p:cNvSpPr txBox="1"/>
              <p:nvPr/>
            </p:nvSpPr>
            <p:spPr>
              <a:xfrm>
                <a:off x="4193073" y="310995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34" name="TextBox 107">
                <a:extLst>
                  <a:ext uri="{FF2B5EF4-FFF2-40B4-BE49-F238E27FC236}">
                    <a16:creationId xmlns:a16="http://schemas.microsoft.com/office/drawing/2014/main" id="{D714932E-2DCB-4A11-9D6D-6CFC31E65358}"/>
                  </a:ext>
                </a:extLst>
              </p:cNvPr>
              <p:cNvSpPr txBox="1"/>
              <p:nvPr/>
            </p:nvSpPr>
            <p:spPr>
              <a:xfrm>
                <a:off x="3579974" y="363817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0</a:t>
                </a:r>
                <a:endParaRPr lang="zh-CN" altLang="en-US" baseline="30000" dirty="0"/>
              </a:p>
            </p:txBody>
          </p:sp>
          <p:sp>
            <p:nvSpPr>
              <p:cNvPr id="35" name="TextBox 108">
                <a:extLst>
                  <a:ext uri="{FF2B5EF4-FFF2-40B4-BE49-F238E27FC236}">
                    <a16:creationId xmlns:a16="http://schemas.microsoft.com/office/drawing/2014/main" id="{1754CB6E-AFD0-4774-BDCB-512627C11157}"/>
                  </a:ext>
                </a:extLst>
              </p:cNvPr>
              <p:cNvSpPr txBox="1"/>
              <p:nvPr/>
            </p:nvSpPr>
            <p:spPr>
              <a:xfrm>
                <a:off x="4120034" y="411807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3</a:t>
                </a:r>
                <a:endParaRPr lang="zh-CN" altLang="en-US" baseline="30000" dirty="0"/>
              </a:p>
            </p:txBody>
          </p:sp>
          <p:cxnSp>
            <p:nvCxnSpPr>
              <p:cNvPr id="36" name="直接箭头连接符 35">
                <a:extLst>
                  <a:ext uri="{FF2B5EF4-FFF2-40B4-BE49-F238E27FC236}">
                    <a16:creationId xmlns:a16="http://schemas.microsoft.com/office/drawing/2014/main" id="{6B4E837B-24DF-4A7C-AD65-984B34A479D3}"/>
                  </a:ext>
                </a:extLst>
              </p:cNvPr>
              <p:cNvCxnSpPr>
                <a:cxnSpLocks/>
                <a:stCxn id="24" idx="4"/>
                <a:endCxn id="27" idx="2"/>
              </p:cNvCxnSpPr>
              <p:nvPr/>
            </p:nvCxnSpPr>
            <p:spPr bwMode="auto">
              <a:xfrm>
                <a:off x="2347588" y="3974055"/>
                <a:ext cx="1122968" cy="396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36">
                <a:extLst>
                  <a:ext uri="{FF2B5EF4-FFF2-40B4-BE49-F238E27FC236}">
                    <a16:creationId xmlns:a16="http://schemas.microsoft.com/office/drawing/2014/main" id="{22E23D27-3EA6-4502-9781-80AACCD7B071}"/>
                  </a:ext>
                </a:extLst>
              </p:cNvPr>
              <p:cNvCxnSpPr>
                <a:stCxn id="26" idx="4"/>
                <a:endCxn id="27" idx="0"/>
              </p:cNvCxnSpPr>
              <p:nvPr/>
            </p:nvCxnSpPr>
            <p:spPr bwMode="auto">
              <a:xfrm>
                <a:off x="3650576" y="3377929"/>
                <a:ext cx="0" cy="8121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349007BC-F0BD-46A0-9212-8EE70D9F13C0}"/>
                </a:ext>
              </a:extLst>
            </p:cNvPr>
            <p:cNvCxnSpPr>
              <a:cxnSpLocks/>
              <a:stCxn id="26" idx="3"/>
              <a:endCxn id="24" idx="6"/>
            </p:cNvCxnSpPr>
            <p:nvPr/>
          </p:nvCxnSpPr>
          <p:spPr>
            <a:xfrm flipH="1">
              <a:off x="1259632" y="3178748"/>
              <a:ext cx="995675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104">
              <a:extLst>
                <a:ext uri="{FF2B5EF4-FFF2-40B4-BE49-F238E27FC236}">
                  <a16:creationId xmlns:a16="http://schemas.microsoft.com/office/drawing/2014/main" id="{FA53D879-59C4-421D-8ED7-96DF7532E200}"/>
                </a:ext>
              </a:extLst>
            </p:cNvPr>
            <p:cNvSpPr txBox="1"/>
            <p:nvPr/>
          </p:nvSpPr>
          <p:spPr>
            <a:xfrm>
              <a:off x="1669243" y="330692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673FEFD8-7F2B-4F12-96EA-EF7DA3D5B580}"/>
                </a:ext>
              </a:extLst>
            </p:cNvPr>
            <p:cNvCxnSpPr>
              <a:cxnSpLocks/>
              <a:stCxn id="27" idx="1"/>
              <a:endCxn id="24" idx="5"/>
            </p:cNvCxnSpPr>
            <p:nvPr/>
          </p:nvCxnSpPr>
          <p:spPr>
            <a:xfrm flipH="1" flipV="1">
              <a:off x="1206905" y="3774874"/>
              <a:ext cx="1048402" cy="321478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>
              <a:extLst>
                <a:ext uri="{FF2B5EF4-FFF2-40B4-BE49-F238E27FC236}">
                  <a16:creationId xmlns:a16="http://schemas.microsoft.com/office/drawing/2014/main" id="{F3AB6BB3-9C20-4885-B260-7B08E1E66A76}"/>
                </a:ext>
              </a:extLst>
            </p:cNvPr>
            <p:cNvCxnSpPr>
              <a:cxnSpLocks/>
              <a:stCxn id="27" idx="1"/>
              <a:endCxn id="26" idx="3"/>
            </p:cNvCxnSpPr>
            <p:nvPr/>
          </p:nvCxnSpPr>
          <p:spPr>
            <a:xfrm flipV="1">
              <a:off x="2255307" y="3178748"/>
              <a:ext cx="0" cy="917604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F1C3E1CE-A3FE-43AC-B063-8D9B55E7AD83}"/>
                </a:ext>
              </a:extLst>
            </p:cNvPr>
            <p:cNvCxnSpPr>
              <a:cxnSpLocks/>
              <a:stCxn id="26" idx="5"/>
              <a:endCxn id="25" idx="2"/>
            </p:cNvCxnSpPr>
            <p:nvPr/>
          </p:nvCxnSpPr>
          <p:spPr>
            <a:xfrm>
              <a:off x="2509893" y="3178748"/>
              <a:ext cx="984591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E492F38F-66E1-4049-AC9B-87EE94015067}"/>
                </a:ext>
              </a:extLst>
            </p:cNvPr>
            <p:cNvCxnSpPr>
              <a:cxnSpLocks/>
              <a:stCxn id="25" idx="2"/>
              <a:endCxn id="27" idx="7"/>
            </p:cNvCxnSpPr>
            <p:nvPr/>
          </p:nvCxnSpPr>
          <p:spPr>
            <a:xfrm flipH="1">
              <a:off x="2509893" y="3647581"/>
              <a:ext cx="984591" cy="448771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104">
              <a:extLst>
                <a:ext uri="{FF2B5EF4-FFF2-40B4-BE49-F238E27FC236}">
                  <a16:creationId xmlns:a16="http://schemas.microsoft.com/office/drawing/2014/main" id="{BDC3FA3C-9C8F-4B39-A955-82ABEDD56274}"/>
                </a:ext>
              </a:extLst>
            </p:cNvPr>
            <p:cNvSpPr txBox="1"/>
            <p:nvPr/>
          </p:nvSpPr>
          <p:spPr>
            <a:xfrm>
              <a:off x="2733558" y="3284222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0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2" name="TextBox 104">
              <a:extLst>
                <a:ext uri="{FF2B5EF4-FFF2-40B4-BE49-F238E27FC236}">
                  <a16:creationId xmlns:a16="http://schemas.microsoft.com/office/drawing/2014/main" id="{1D7D1E13-A87F-4DD3-BCC9-42DB56926C54}"/>
                </a:ext>
              </a:extLst>
            </p:cNvPr>
            <p:cNvSpPr txBox="1"/>
            <p:nvPr/>
          </p:nvSpPr>
          <p:spPr>
            <a:xfrm>
              <a:off x="2695276" y="366317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3" name="TextBox 104">
              <a:extLst>
                <a:ext uri="{FF2B5EF4-FFF2-40B4-BE49-F238E27FC236}">
                  <a16:creationId xmlns:a16="http://schemas.microsoft.com/office/drawing/2014/main" id="{1F77F9E6-49A0-4361-BF7D-92C13F6039A6}"/>
                </a:ext>
              </a:extLst>
            </p:cNvPr>
            <p:cNvSpPr txBox="1"/>
            <p:nvPr/>
          </p:nvSpPr>
          <p:spPr>
            <a:xfrm>
              <a:off x="1627329" y="367167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0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4" name="TextBox 104">
              <a:extLst>
                <a:ext uri="{FF2B5EF4-FFF2-40B4-BE49-F238E27FC236}">
                  <a16:creationId xmlns:a16="http://schemas.microsoft.com/office/drawing/2014/main" id="{FE6EF9D2-11DB-4750-9BFA-F82AC7AE0261}"/>
                </a:ext>
              </a:extLst>
            </p:cNvPr>
            <p:cNvSpPr txBox="1"/>
            <p:nvPr/>
          </p:nvSpPr>
          <p:spPr>
            <a:xfrm>
              <a:off x="2016046" y="34783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15" name="组合 114">
            <a:extLst>
              <a:ext uri="{FF2B5EF4-FFF2-40B4-BE49-F238E27FC236}">
                <a16:creationId xmlns:a16="http://schemas.microsoft.com/office/drawing/2014/main" id="{8FBC2BD5-15E8-4404-A556-183C25556A72}"/>
              </a:ext>
            </a:extLst>
          </p:cNvPr>
          <p:cNvGrpSpPr/>
          <p:nvPr/>
        </p:nvGrpSpPr>
        <p:grpSpPr>
          <a:xfrm>
            <a:off x="5184068" y="2852936"/>
            <a:ext cx="2954932" cy="1532230"/>
            <a:chOff x="899592" y="2871435"/>
            <a:chExt cx="2954932" cy="1532230"/>
          </a:xfrm>
        </p:grpSpPr>
        <p:grpSp>
          <p:nvGrpSpPr>
            <p:cNvPr id="116" name="组合 115">
              <a:extLst>
                <a:ext uri="{FF2B5EF4-FFF2-40B4-BE49-F238E27FC236}">
                  <a16:creationId xmlns:a16="http://schemas.microsoft.com/office/drawing/2014/main" id="{89F283A2-FE52-47D5-9D6A-4D1860186B1C}"/>
                </a:ext>
              </a:extLst>
            </p:cNvPr>
            <p:cNvGrpSpPr/>
            <p:nvPr/>
          </p:nvGrpSpPr>
          <p:grpSpPr>
            <a:xfrm>
              <a:off x="899592" y="2871435"/>
              <a:ext cx="2954932" cy="1532230"/>
              <a:chOff x="2167568" y="3017889"/>
              <a:chExt cx="2954932" cy="1532230"/>
            </a:xfrm>
          </p:grpSpPr>
          <p:sp>
            <p:nvSpPr>
              <p:cNvPr id="127" name="椭圆 126">
                <a:extLst>
                  <a:ext uri="{FF2B5EF4-FFF2-40B4-BE49-F238E27FC236}">
                    <a16:creationId xmlns:a16="http://schemas.microsoft.com/office/drawing/2014/main" id="{08F984CC-BCC3-4AD5-B6E7-7E11811A94A0}"/>
                  </a:ext>
                </a:extLst>
              </p:cNvPr>
              <p:cNvSpPr/>
              <p:nvPr/>
            </p:nvSpPr>
            <p:spPr>
              <a:xfrm>
                <a:off x="2167568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s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椭圆 127">
                <a:extLst>
                  <a:ext uri="{FF2B5EF4-FFF2-40B4-BE49-F238E27FC236}">
                    <a16:creationId xmlns:a16="http://schemas.microsoft.com/office/drawing/2014/main" id="{CCD71C0A-9B22-41BC-947C-9317C9D7F96E}"/>
                  </a:ext>
                </a:extLst>
              </p:cNvPr>
              <p:cNvSpPr/>
              <p:nvPr/>
            </p:nvSpPr>
            <p:spPr>
              <a:xfrm>
                <a:off x="4762460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t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椭圆 128">
                <a:extLst>
                  <a:ext uri="{FF2B5EF4-FFF2-40B4-BE49-F238E27FC236}">
                    <a16:creationId xmlns:a16="http://schemas.microsoft.com/office/drawing/2014/main" id="{4C0B25AB-F6B3-408D-97D4-CC21EDD3C7DA}"/>
                  </a:ext>
                </a:extLst>
              </p:cNvPr>
              <p:cNvSpPr/>
              <p:nvPr/>
            </p:nvSpPr>
            <p:spPr>
              <a:xfrm>
                <a:off x="3470556" y="301788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椭圆 129">
                <a:extLst>
                  <a:ext uri="{FF2B5EF4-FFF2-40B4-BE49-F238E27FC236}">
                    <a16:creationId xmlns:a16="http://schemas.microsoft.com/office/drawing/2014/main" id="{9825749F-D541-4B41-8937-2C048F38A823}"/>
                  </a:ext>
                </a:extLst>
              </p:cNvPr>
              <p:cNvSpPr/>
              <p:nvPr/>
            </p:nvSpPr>
            <p:spPr>
              <a:xfrm>
                <a:off x="3470556" y="419007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1" name="直接箭头连接符 130">
                <a:extLst>
                  <a:ext uri="{FF2B5EF4-FFF2-40B4-BE49-F238E27FC236}">
                    <a16:creationId xmlns:a16="http://schemas.microsoft.com/office/drawing/2014/main" id="{2EFC21B8-CD39-454C-BAC6-A8EA641069CA}"/>
                  </a:ext>
                </a:extLst>
              </p:cNvPr>
              <p:cNvCxnSpPr>
                <a:stCxn id="127" idx="7"/>
                <a:endCxn id="129" idx="2"/>
              </p:cNvCxnSpPr>
              <p:nvPr/>
            </p:nvCxnSpPr>
            <p:spPr>
              <a:xfrm flipV="1">
                <a:off x="2474881" y="3197909"/>
                <a:ext cx="995675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箭头连接符 131">
                <a:extLst>
                  <a:ext uri="{FF2B5EF4-FFF2-40B4-BE49-F238E27FC236}">
                    <a16:creationId xmlns:a16="http://schemas.microsoft.com/office/drawing/2014/main" id="{6C05DF36-D1DC-4831-A34D-5FA2B5D304E9}"/>
                  </a:ext>
                </a:extLst>
              </p:cNvPr>
              <p:cNvCxnSpPr>
                <a:stCxn id="129" idx="6"/>
                <a:endCxn id="128" idx="1"/>
              </p:cNvCxnSpPr>
              <p:nvPr/>
            </p:nvCxnSpPr>
            <p:spPr>
              <a:xfrm>
                <a:off x="3830596" y="3197909"/>
                <a:ext cx="984591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箭头连接符 132">
                <a:extLst>
                  <a:ext uri="{FF2B5EF4-FFF2-40B4-BE49-F238E27FC236}">
                    <a16:creationId xmlns:a16="http://schemas.microsoft.com/office/drawing/2014/main" id="{B446EAF9-569D-4477-9A76-B00879BDF9A4}"/>
                  </a:ext>
                </a:extLst>
              </p:cNvPr>
              <p:cNvCxnSpPr>
                <a:stCxn id="130" idx="6"/>
                <a:endCxn id="128" idx="3"/>
              </p:cNvCxnSpPr>
              <p:nvPr/>
            </p:nvCxnSpPr>
            <p:spPr>
              <a:xfrm flipV="1">
                <a:off x="3830596" y="3921328"/>
                <a:ext cx="984591" cy="44877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Box 104">
                <a:extLst>
                  <a:ext uri="{FF2B5EF4-FFF2-40B4-BE49-F238E27FC236}">
                    <a16:creationId xmlns:a16="http://schemas.microsoft.com/office/drawing/2014/main" id="{8A6B9252-EC8F-438B-B4A7-09FC2C2BF980}"/>
                  </a:ext>
                </a:extLst>
              </p:cNvPr>
              <p:cNvSpPr txBox="1"/>
              <p:nvPr/>
            </p:nvSpPr>
            <p:spPr>
              <a:xfrm>
                <a:off x="2707628" y="317518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135" name="TextBox 105">
                <a:extLst>
                  <a:ext uri="{FF2B5EF4-FFF2-40B4-BE49-F238E27FC236}">
                    <a16:creationId xmlns:a16="http://schemas.microsoft.com/office/drawing/2014/main" id="{E8B8CDC7-8B32-41FA-9327-5091C9853DA1}"/>
                  </a:ext>
                </a:extLst>
              </p:cNvPr>
              <p:cNvSpPr txBox="1"/>
              <p:nvPr/>
            </p:nvSpPr>
            <p:spPr>
              <a:xfrm>
                <a:off x="2707628" y="41020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6</a:t>
                </a:r>
                <a:endParaRPr lang="zh-CN" altLang="en-US" baseline="30000" dirty="0"/>
              </a:p>
            </p:txBody>
          </p:sp>
          <p:sp>
            <p:nvSpPr>
              <p:cNvPr id="136" name="TextBox 106">
                <a:extLst>
                  <a:ext uri="{FF2B5EF4-FFF2-40B4-BE49-F238E27FC236}">
                    <a16:creationId xmlns:a16="http://schemas.microsoft.com/office/drawing/2014/main" id="{0D90F481-1149-47EA-8BF5-BAC7C59AA4FE}"/>
                  </a:ext>
                </a:extLst>
              </p:cNvPr>
              <p:cNvSpPr txBox="1"/>
              <p:nvPr/>
            </p:nvSpPr>
            <p:spPr>
              <a:xfrm>
                <a:off x="4193073" y="310995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7</a:t>
                </a:r>
                <a:endParaRPr lang="zh-CN" altLang="en-US" baseline="30000" dirty="0"/>
              </a:p>
            </p:txBody>
          </p:sp>
          <p:sp>
            <p:nvSpPr>
              <p:cNvPr id="137" name="TextBox 107">
                <a:extLst>
                  <a:ext uri="{FF2B5EF4-FFF2-40B4-BE49-F238E27FC236}">
                    <a16:creationId xmlns:a16="http://schemas.microsoft.com/office/drawing/2014/main" id="{EFDB3485-E0C3-4670-9C1D-710239EB8F13}"/>
                  </a:ext>
                </a:extLst>
              </p:cNvPr>
              <p:cNvSpPr txBox="1"/>
              <p:nvPr/>
            </p:nvSpPr>
            <p:spPr>
              <a:xfrm>
                <a:off x="3579974" y="364384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3</a:t>
                </a:r>
                <a:endParaRPr lang="zh-CN" altLang="en-US" baseline="30000" dirty="0"/>
              </a:p>
            </p:txBody>
          </p:sp>
          <p:sp>
            <p:nvSpPr>
              <p:cNvPr id="138" name="TextBox 108">
                <a:extLst>
                  <a:ext uri="{FF2B5EF4-FFF2-40B4-BE49-F238E27FC236}">
                    <a16:creationId xmlns:a16="http://schemas.microsoft.com/office/drawing/2014/main" id="{654E2F31-65A5-454B-9FB7-FF871D1E8F71}"/>
                  </a:ext>
                </a:extLst>
              </p:cNvPr>
              <p:cNvSpPr txBox="1"/>
              <p:nvPr/>
            </p:nvSpPr>
            <p:spPr>
              <a:xfrm>
                <a:off x="4120034" y="411807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</a:t>
                </a:r>
                <a:endParaRPr lang="zh-CN" altLang="en-US" baseline="30000" dirty="0"/>
              </a:p>
            </p:txBody>
          </p:sp>
          <p:cxnSp>
            <p:nvCxnSpPr>
              <p:cNvPr id="139" name="直接箭头连接符 138">
                <a:extLst>
                  <a:ext uri="{FF2B5EF4-FFF2-40B4-BE49-F238E27FC236}">
                    <a16:creationId xmlns:a16="http://schemas.microsoft.com/office/drawing/2014/main" id="{5D7A3E57-D0C9-4AB0-9B14-53A060222513}"/>
                  </a:ext>
                </a:extLst>
              </p:cNvPr>
              <p:cNvCxnSpPr>
                <a:cxnSpLocks/>
                <a:stCxn id="127" idx="4"/>
                <a:endCxn id="130" idx="2"/>
              </p:cNvCxnSpPr>
              <p:nvPr/>
            </p:nvCxnSpPr>
            <p:spPr bwMode="auto">
              <a:xfrm>
                <a:off x="2347588" y="3974055"/>
                <a:ext cx="1122968" cy="396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箭头连接符 139">
                <a:extLst>
                  <a:ext uri="{FF2B5EF4-FFF2-40B4-BE49-F238E27FC236}">
                    <a16:creationId xmlns:a16="http://schemas.microsoft.com/office/drawing/2014/main" id="{4FD45A5D-B0F4-4249-9256-C076707BBE01}"/>
                  </a:ext>
                </a:extLst>
              </p:cNvPr>
              <p:cNvCxnSpPr>
                <a:stCxn id="129" idx="4"/>
                <a:endCxn id="130" idx="0"/>
              </p:cNvCxnSpPr>
              <p:nvPr/>
            </p:nvCxnSpPr>
            <p:spPr bwMode="auto">
              <a:xfrm>
                <a:off x="3650576" y="3377929"/>
                <a:ext cx="0" cy="8121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7" name="直接箭头连接符 116">
              <a:extLst>
                <a:ext uri="{FF2B5EF4-FFF2-40B4-BE49-F238E27FC236}">
                  <a16:creationId xmlns:a16="http://schemas.microsoft.com/office/drawing/2014/main" id="{67E6A06D-4C99-4192-9216-3911F9EE5F6F}"/>
                </a:ext>
              </a:extLst>
            </p:cNvPr>
            <p:cNvCxnSpPr>
              <a:cxnSpLocks/>
              <a:stCxn id="129" idx="3"/>
              <a:endCxn id="127" idx="6"/>
            </p:cNvCxnSpPr>
            <p:nvPr/>
          </p:nvCxnSpPr>
          <p:spPr>
            <a:xfrm flipH="1">
              <a:off x="1259632" y="3178748"/>
              <a:ext cx="995675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04">
              <a:extLst>
                <a:ext uri="{FF2B5EF4-FFF2-40B4-BE49-F238E27FC236}">
                  <a16:creationId xmlns:a16="http://schemas.microsoft.com/office/drawing/2014/main" id="{20DAEC8E-CE13-4586-956D-CFAEA434A335}"/>
                </a:ext>
              </a:extLst>
            </p:cNvPr>
            <p:cNvSpPr txBox="1"/>
            <p:nvPr/>
          </p:nvSpPr>
          <p:spPr>
            <a:xfrm>
              <a:off x="1669243" y="3306923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-2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19" name="直接箭头连接符 118">
              <a:extLst>
                <a:ext uri="{FF2B5EF4-FFF2-40B4-BE49-F238E27FC236}">
                  <a16:creationId xmlns:a16="http://schemas.microsoft.com/office/drawing/2014/main" id="{102A3E76-330D-4215-9397-16AFD9D58A8C}"/>
                </a:ext>
              </a:extLst>
            </p:cNvPr>
            <p:cNvCxnSpPr>
              <a:cxnSpLocks/>
              <a:stCxn id="130" idx="1"/>
              <a:endCxn id="127" idx="5"/>
            </p:cNvCxnSpPr>
            <p:nvPr/>
          </p:nvCxnSpPr>
          <p:spPr>
            <a:xfrm flipH="1" flipV="1">
              <a:off x="1206905" y="3774874"/>
              <a:ext cx="1048402" cy="321478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箭头连接符 119">
              <a:extLst>
                <a:ext uri="{FF2B5EF4-FFF2-40B4-BE49-F238E27FC236}">
                  <a16:creationId xmlns:a16="http://schemas.microsoft.com/office/drawing/2014/main" id="{67545E94-7530-4DB3-9DF5-56A638E260CB}"/>
                </a:ext>
              </a:extLst>
            </p:cNvPr>
            <p:cNvCxnSpPr>
              <a:cxnSpLocks/>
              <a:stCxn id="130" idx="1"/>
              <a:endCxn id="129" idx="3"/>
            </p:cNvCxnSpPr>
            <p:nvPr/>
          </p:nvCxnSpPr>
          <p:spPr>
            <a:xfrm flipV="1">
              <a:off x="2255307" y="3178748"/>
              <a:ext cx="0" cy="917604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8EF2CEFD-1B11-49EC-AF3E-6B609B3359DF}"/>
                </a:ext>
              </a:extLst>
            </p:cNvPr>
            <p:cNvCxnSpPr>
              <a:cxnSpLocks/>
              <a:stCxn id="129" idx="5"/>
              <a:endCxn id="128" idx="2"/>
            </p:cNvCxnSpPr>
            <p:nvPr/>
          </p:nvCxnSpPr>
          <p:spPr>
            <a:xfrm>
              <a:off x="2509893" y="3178748"/>
              <a:ext cx="984591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箭头连接符 121">
              <a:extLst>
                <a:ext uri="{FF2B5EF4-FFF2-40B4-BE49-F238E27FC236}">
                  <a16:creationId xmlns:a16="http://schemas.microsoft.com/office/drawing/2014/main" id="{210771AF-3905-444B-A246-7186F718CAE1}"/>
                </a:ext>
              </a:extLst>
            </p:cNvPr>
            <p:cNvCxnSpPr>
              <a:cxnSpLocks/>
              <a:stCxn id="128" idx="2"/>
              <a:endCxn id="130" idx="7"/>
            </p:cNvCxnSpPr>
            <p:nvPr/>
          </p:nvCxnSpPr>
          <p:spPr>
            <a:xfrm flipH="1">
              <a:off x="2509893" y="3647581"/>
              <a:ext cx="984591" cy="448771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04">
              <a:extLst>
                <a:ext uri="{FF2B5EF4-FFF2-40B4-BE49-F238E27FC236}">
                  <a16:creationId xmlns:a16="http://schemas.microsoft.com/office/drawing/2014/main" id="{3D9AE75C-D758-4846-80B6-39887D4C168B}"/>
                </a:ext>
              </a:extLst>
            </p:cNvPr>
            <p:cNvSpPr txBox="1"/>
            <p:nvPr/>
          </p:nvSpPr>
          <p:spPr>
            <a:xfrm>
              <a:off x="2699792" y="3317370"/>
              <a:ext cx="4314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-7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4" name="TextBox 104">
              <a:extLst>
                <a:ext uri="{FF2B5EF4-FFF2-40B4-BE49-F238E27FC236}">
                  <a16:creationId xmlns:a16="http://schemas.microsoft.com/office/drawing/2014/main" id="{7DA4CF3D-C715-4DC6-8D54-0530D17C5A8D}"/>
                </a:ext>
              </a:extLst>
            </p:cNvPr>
            <p:cNvSpPr txBox="1"/>
            <p:nvPr/>
          </p:nvSpPr>
          <p:spPr>
            <a:xfrm>
              <a:off x="2663788" y="3614694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5" name="TextBox 104">
              <a:extLst>
                <a:ext uri="{FF2B5EF4-FFF2-40B4-BE49-F238E27FC236}">
                  <a16:creationId xmlns:a16="http://schemas.microsoft.com/office/drawing/2014/main" id="{2E9E91AA-75A9-426B-824E-B071BCF00098}"/>
                </a:ext>
              </a:extLst>
            </p:cNvPr>
            <p:cNvSpPr txBox="1"/>
            <p:nvPr/>
          </p:nvSpPr>
          <p:spPr>
            <a:xfrm>
              <a:off x="1547664" y="365069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-6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6" name="TextBox 104">
              <a:extLst>
                <a:ext uri="{FF2B5EF4-FFF2-40B4-BE49-F238E27FC236}">
                  <a16:creationId xmlns:a16="http://schemas.microsoft.com/office/drawing/2014/main" id="{773BE709-C202-4555-AA59-4DEBCD99A0A9}"/>
                </a:ext>
              </a:extLst>
            </p:cNvPr>
            <p:cNvSpPr txBox="1"/>
            <p:nvPr/>
          </p:nvSpPr>
          <p:spPr>
            <a:xfrm>
              <a:off x="1949902" y="347837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-3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2971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最小费用最大流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22</a:t>
            </a:fld>
            <a:endParaRPr lang="en-US" altLang="zh-CN" dirty="0"/>
          </a:p>
        </p:txBody>
      </p:sp>
      <p:grpSp>
        <p:nvGrpSpPr>
          <p:cNvPr id="97" name="组合 96"/>
          <p:cNvGrpSpPr/>
          <p:nvPr/>
        </p:nvGrpSpPr>
        <p:grpSpPr>
          <a:xfrm>
            <a:off x="5874743" y="222897"/>
            <a:ext cx="2954932" cy="1532230"/>
            <a:chOff x="2167568" y="3017889"/>
            <a:chExt cx="2954932" cy="1532230"/>
          </a:xfrm>
        </p:grpSpPr>
        <p:sp>
          <p:nvSpPr>
            <p:cNvPr id="98" name="椭圆 97"/>
            <p:cNvSpPr/>
            <p:nvPr/>
          </p:nvSpPr>
          <p:spPr>
            <a:xfrm>
              <a:off x="2167568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62460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70556" y="419007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直接箭头连接符 101"/>
            <p:cNvCxnSpPr>
              <a:stCxn id="98" idx="7"/>
              <a:endCxn id="100" idx="2"/>
            </p:cNvCxnSpPr>
            <p:nvPr/>
          </p:nvCxnSpPr>
          <p:spPr>
            <a:xfrm flipV="1">
              <a:off x="2474881" y="3197909"/>
              <a:ext cx="995675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100" idx="6"/>
              <a:endCxn id="99" idx="1"/>
            </p:cNvCxnSpPr>
            <p:nvPr/>
          </p:nvCxnSpPr>
          <p:spPr>
            <a:xfrm>
              <a:off x="3830596" y="3197909"/>
              <a:ext cx="984591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101" idx="6"/>
              <a:endCxn id="99" idx="3"/>
            </p:cNvCxnSpPr>
            <p:nvPr/>
          </p:nvCxnSpPr>
          <p:spPr>
            <a:xfrm flipV="1">
              <a:off x="3830596" y="3921328"/>
              <a:ext cx="984591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498643" y="3145963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5/2</a:t>
              </a:r>
              <a:endParaRPr lang="zh-CN" altLang="en-US" baseline="300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534647" y="4082067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2/6</a:t>
              </a:r>
              <a:endParaRPr lang="zh-CN" altLang="en-US" baseline="30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93073" y="3109959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2/7</a:t>
              </a:r>
              <a:endParaRPr lang="zh-CN" altLang="en-US" baseline="30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579974" y="3568719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1/3</a:t>
              </a:r>
              <a:endParaRPr lang="zh-CN" altLang="en-US" baseline="300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20034" y="4118071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4/1</a:t>
              </a:r>
              <a:endParaRPr lang="zh-CN" altLang="en-US" baseline="30000" dirty="0"/>
            </a:p>
          </p:txBody>
        </p:sp>
        <p:cxnSp>
          <p:nvCxnSpPr>
            <p:cNvPr id="110" name="直接箭头连接符 109"/>
            <p:cNvCxnSpPr>
              <a:stCxn id="98" idx="5"/>
              <a:endCxn id="101" idx="2"/>
            </p:cNvCxnSpPr>
            <p:nvPr/>
          </p:nvCxnSpPr>
          <p:spPr bwMode="auto">
            <a:xfrm>
              <a:off x="2474881" y="3921328"/>
              <a:ext cx="995675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100" idx="4"/>
              <a:endCxn id="101" idx="0"/>
            </p:cNvCxnSpPr>
            <p:nvPr/>
          </p:nvCxnSpPr>
          <p:spPr bwMode="auto">
            <a:xfrm>
              <a:off x="3650576" y="3377929"/>
              <a:ext cx="0" cy="8121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199">
            <a:extLst>
              <a:ext uri="{FF2B5EF4-FFF2-40B4-BE49-F238E27FC236}">
                <a16:creationId xmlns:a16="http://schemas.microsoft.com/office/drawing/2014/main" id="{B592A9D6-5EE7-4D54-AAC8-6E617CF7BB53}"/>
              </a:ext>
            </a:extLst>
          </p:cNvPr>
          <p:cNvSpPr txBox="1"/>
          <p:nvPr/>
        </p:nvSpPr>
        <p:spPr>
          <a:xfrm>
            <a:off x="1871700" y="4505587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</a:p>
        </p:txBody>
      </p:sp>
      <p:sp>
        <p:nvSpPr>
          <p:cNvPr id="54" name="TextBox 199">
            <a:extLst>
              <a:ext uri="{FF2B5EF4-FFF2-40B4-BE49-F238E27FC236}">
                <a16:creationId xmlns:a16="http://schemas.microsoft.com/office/drawing/2014/main" id="{AD5C738A-2F8A-458E-A9D4-F0F34062FF29}"/>
              </a:ext>
            </a:extLst>
          </p:cNvPr>
          <p:cNvSpPr txBox="1"/>
          <p:nvPr/>
        </p:nvSpPr>
        <p:spPr>
          <a:xfrm>
            <a:off x="6062735" y="4505587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费用网络</a:t>
            </a:r>
          </a:p>
        </p:txBody>
      </p:sp>
      <p:sp>
        <p:nvSpPr>
          <p:cNvPr id="55" name="TextBox 199">
            <a:extLst>
              <a:ext uri="{FF2B5EF4-FFF2-40B4-BE49-F238E27FC236}">
                <a16:creationId xmlns:a16="http://schemas.microsoft.com/office/drawing/2014/main" id="{C0291393-F0BA-49BD-B0FE-60ECB02EC5BB}"/>
              </a:ext>
            </a:extLst>
          </p:cNvPr>
          <p:cNvSpPr txBox="1"/>
          <p:nvPr/>
        </p:nvSpPr>
        <p:spPr>
          <a:xfrm>
            <a:off x="5697731" y="1783698"/>
            <a:ext cx="344677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边上的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(c/b)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表示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容量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/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单位费用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)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51FFC163-B26C-41EE-8896-898D947E799B}"/>
              </a:ext>
            </a:extLst>
          </p:cNvPr>
          <p:cNvGrpSpPr/>
          <p:nvPr/>
        </p:nvGrpSpPr>
        <p:grpSpPr>
          <a:xfrm>
            <a:off x="899592" y="2858610"/>
            <a:ext cx="2954932" cy="1532230"/>
            <a:chOff x="899592" y="2871435"/>
            <a:chExt cx="2954932" cy="1532230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9EB14520-1785-44C8-9C67-5C8C541843C1}"/>
                </a:ext>
              </a:extLst>
            </p:cNvPr>
            <p:cNvGrpSpPr/>
            <p:nvPr/>
          </p:nvGrpSpPr>
          <p:grpSpPr>
            <a:xfrm>
              <a:off x="899592" y="2871435"/>
              <a:ext cx="2954932" cy="1532230"/>
              <a:chOff x="2167568" y="3017889"/>
              <a:chExt cx="2954932" cy="1532230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DE07598A-9BB6-4B88-BB95-80BDE5BBEC62}"/>
                  </a:ext>
                </a:extLst>
              </p:cNvPr>
              <p:cNvSpPr/>
              <p:nvPr/>
            </p:nvSpPr>
            <p:spPr>
              <a:xfrm>
                <a:off x="2167568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s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id="{3802E6AF-FF00-4837-AF57-F479A8BE39AA}"/>
                  </a:ext>
                </a:extLst>
              </p:cNvPr>
              <p:cNvSpPr/>
              <p:nvPr/>
            </p:nvSpPr>
            <p:spPr>
              <a:xfrm>
                <a:off x="4762460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t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id="{2AC7EA42-8CE0-4DD9-8557-AC4E10F2E612}"/>
                  </a:ext>
                </a:extLst>
              </p:cNvPr>
              <p:cNvSpPr/>
              <p:nvPr/>
            </p:nvSpPr>
            <p:spPr>
              <a:xfrm>
                <a:off x="3470556" y="301788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D670538C-8496-48EF-9287-C21320A11AD7}"/>
                  </a:ext>
                </a:extLst>
              </p:cNvPr>
              <p:cNvSpPr/>
              <p:nvPr/>
            </p:nvSpPr>
            <p:spPr>
              <a:xfrm>
                <a:off x="3470556" y="419007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31B25FD5-850D-4F70-8505-45C1E1B64B00}"/>
                  </a:ext>
                </a:extLst>
              </p:cNvPr>
              <p:cNvCxnSpPr>
                <a:stCxn id="24" idx="7"/>
                <a:endCxn id="26" idx="2"/>
              </p:cNvCxnSpPr>
              <p:nvPr/>
            </p:nvCxnSpPr>
            <p:spPr>
              <a:xfrm flipV="1">
                <a:off x="2474881" y="3197909"/>
                <a:ext cx="995675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00EB219D-8407-4D4A-804C-F3BD09D82592}"/>
                  </a:ext>
                </a:extLst>
              </p:cNvPr>
              <p:cNvCxnSpPr>
                <a:stCxn id="26" idx="6"/>
                <a:endCxn id="25" idx="1"/>
              </p:cNvCxnSpPr>
              <p:nvPr/>
            </p:nvCxnSpPr>
            <p:spPr>
              <a:xfrm>
                <a:off x="3830596" y="3197909"/>
                <a:ext cx="984591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id="{FD831CA3-2F9D-4133-A483-3DF28FDCBA43}"/>
                  </a:ext>
                </a:extLst>
              </p:cNvPr>
              <p:cNvCxnSpPr>
                <a:stCxn id="27" idx="6"/>
                <a:endCxn id="25" idx="3"/>
              </p:cNvCxnSpPr>
              <p:nvPr/>
            </p:nvCxnSpPr>
            <p:spPr>
              <a:xfrm flipV="1">
                <a:off x="3830596" y="3921328"/>
                <a:ext cx="984591" cy="44877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104">
                <a:extLst>
                  <a:ext uri="{FF2B5EF4-FFF2-40B4-BE49-F238E27FC236}">
                    <a16:creationId xmlns:a16="http://schemas.microsoft.com/office/drawing/2014/main" id="{2CBDA2D3-13A4-4D07-8B51-F72C462DE9F7}"/>
                  </a:ext>
                </a:extLst>
              </p:cNvPr>
              <p:cNvSpPr txBox="1"/>
              <p:nvPr/>
            </p:nvSpPr>
            <p:spPr>
              <a:xfrm>
                <a:off x="2707628" y="317518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4</a:t>
                </a:r>
                <a:endParaRPr lang="zh-CN" altLang="en-US" baseline="30000" dirty="0"/>
              </a:p>
            </p:txBody>
          </p:sp>
          <p:sp>
            <p:nvSpPr>
              <p:cNvPr id="32" name="TextBox 105">
                <a:extLst>
                  <a:ext uri="{FF2B5EF4-FFF2-40B4-BE49-F238E27FC236}">
                    <a16:creationId xmlns:a16="http://schemas.microsoft.com/office/drawing/2014/main" id="{2DD3E3BD-14A2-42C8-89D4-1AE9EC0402C5}"/>
                  </a:ext>
                </a:extLst>
              </p:cNvPr>
              <p:cNvSpPr txBox="1"/>
              <p:nvPr/>
            </p:nvSpPr>
            <p:spPr>
              <a:xfrm>
                <a:off x="2707628" y="41020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0</a:t>
                </a:r>
                <a:endParaRPr lang="zh-CN" altLang="en-US" baseline="30000" dirty="0"/>
              </a:p>
            </p:txBody>
          </p:sp>
          <p:sp>
            <p:nvSpPr>
              <p:cNvPr id="33" name="TextBox 106">
                <a:extLst>
                  <a:ext uri="{FF2B5EF4-FFF2-40B4-BE49-F238E27FC236}">
                    <a16:creationId xmlns:a16="http://schemas.microsoft.com/office/drawing/2014/main" id="{2BD922B6-DA95-419F-A459-91178746E2E0}"/>
                  </a:ext>
                </a:extLst>
              </p:cNvPr>
              <p:cNvSpPr txBox="1"/>
              <p:nvPr/>
            </p:nvSpPr>
            <p:spPr>
              <a:xfrm>
                <a:off x="4193073" y="310995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34" name="TextBox 107">
                <a:extLst>
                  <a:ext uri="{FF2B5EF4-FFF2-40B4-BE49-F238E27FC236}">
                    <a16:creationId xmlns:a16="http://schemas.microsoft.com/office/drawing/2014/main" id="{D714932E-2DCB-4A11-9D6D-6CFC31E65358}"/>
                  </a:ext>
                </a:extLst>
              </p:cNvPr>
              <p:cNvSpPr txBox="1"/>
              <p:nvPr/>
            </p:nvSpPr>
            <p:spPr>
              <a:xfrm>
                <a:off x="3579974" y="363817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0</a:t>
                </a:r>
                <a:endParaRPr lang="zh-CN" altLang="en-US" baseline="30000" dirty="0"/>
              </a:p>
            </p:txBody>
          </p:sp>
          <p:sp>
            <p:nvSpPr>
              <p:cNvPr id="35" name="TextBox 108">
                <a:extLst>
                  <a:ext uri="{FF2B5EF4-FFF2-40B4-BE49-F238E27FC236}">
                    <a16:creationId xmlns:a16="http://schemas.microsoft.com/office/drawing/2014/main" id="{1754CB6E-AFD0-4774-BDCB-512627C11157}"/>
                  </a:ext>
                </a:extLst>
              </p:cNvPr>
              <p:cNvSpPr txBox="1"/>
              <p:nvPr/>
            </p:nvSpPr>
            <p:spPr>
              <a:xfrm>
                <a:off x="4120034" y="411807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</a:t>
                </a:r>
                <a:endParaRPr lang="zh-CN" altLang="en-US" baseline="30000" dirty="0"/>
              </a:p>
            </p:txBody>
          </p:sp>
          <p:cxnSp>
            <p:nvCxnSpPr>
              <p:cNvPr id="36" name="直接箭头连接符 35">
                <a:extLst>
                  <a:ext uri="{FF2B5EF4-FFF2-40B4-BE49-F238E27FC236}">
                    <a16:creationId xmlns:a16="http://schemas.microsoft.com/office/drawing/2014/main" id="{6B4E837B-24DF-4A7C-AD65-984B34A479D3}"/>
                  </a:ext>
                </a:extLst>
              </p:cNvPr>
              <p:cNvCxnSpPr>
                <a:cxnSpLocks/>
                <a:stCxn id="24" idx="4"/>
                <a:endCxn id="27" idx="2"/>
              </p:cNvCxnSpPr>
              <p:nvPr/>
            </p:nvCxnSpPr>
            <p:spPr bwMode="auto">
              <a:xfrm>
                <a:off x="2347588" y="3974055"/>
                <a:ext cx="1122968" cy="396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36">
                <a:extLst>
                  <a:ext uri="{FF2B5EF4-FFF2-40B4-BE49-F238E27FC236}">
                    <a16:creationId xmlns:a16="http://schemas.microsoft.com/office/drawing/2014/main" id="{22E23D27-3EA6-4502-9781-80AACCD7B071}"/>
                  </a:ext>
                </a:extLst>
              </p:cNvPr>
              <p:cNvCxnSpPr>
                <a:stCxn id="26" idx="4"/>
                <a:endCxn id="27" idx="0"/>
              </p:cNvCxnSpPr>
              <p:nvPr/>
            </p:nvCxnSpPr>
            <p:spPr bwMode="auto">
              <a:xfrm>
                <a:off x="3650576" y="3377929"/>
                <a:ext cx="0" cy="8121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349007BC-F0BD-46A0-9212-8EE70D9F13C0}"/>
                </a:ext>
              </a:extLst>
            </p:cNvPr>
            <p:cNvCxnSpPr>
              <a:cxnSpLocks/>
              <a:stCxn id="26" idx="3"/>
              <a:endCxn id="24" idx="6"/>
            </p:cNvCxnSpPr>
            <p:nvPr/>
          </p:nvCxnSpPr>
          <p:spPr>
            <a:xfrm flipH="1">
              <a:off x="1259632" y="3178748"/>
              <a:ext cx="995675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104">
              <a:extLst>
                <a:ext uri="{FF2B5EF4-FFF2-40B4-BE49-F238E27FC236}">
                  <a16:creationId xmlns:a16="http://schemas.microsoft.com/office/drawing/2014/main" id="{FA53D879-59C4-421D-8ED7-96DF7532E200}"/>
                </a:ext>
              </a:extLst>
            </p:cNvPr>
            <p:cNvSpPr txBox="1"/>
            <p:nvPr/>
          </p:nvSpPr>
          <p:spPr>
            <a:xfrm>
              <a:off x="1669243" y="330692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673FEFD8-7F2B-4F12-96EA-EF7DA3D5B580}"/>
                </a:ext>
              </a:extLst>
            </p:cNvPr>
            <p:cNvCxnSpPr>
              <a:cxnSpLocks/>
              <a:stCxn id="27" idx="1"/>
              <a:endCxn id="24" idx="5"/>
            </p:cNvCxnSpPr>
            <p:nvPr/>
          </p:nvCxnSpPr>
          <p:spPr>
            <a:xfrm flipH="1" flipV="1">
              <a:off x="1206905" y="3774874"/>
              <a:ext cx="1048402" cy="321478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>
              <a:extLst>
                <a:ext uri="{FF2B5EF4-FFF2-40B4-BE49-F238E27FC236}">
                  <a16:creationId xmlns:a16="http://schemas.microsoft.com/office/drawing/2014/main" id="{F3AB6BB3-9C20-4885-B260-7B08E1E66A76}"/>
                </a:ext>
              </a:extLst>
            </p:cNvPr>
            <p:cNvCxnSpPr>
              <a:cxnSpLocks/>
              <a:stCxn id="27" idx="1"/>
              <a:endCxn id="26" idx="3"/>
            </p:cNvCxnSpPr>
            <p:nvPr/>
          </p:nvCxnSpPr>
          <p:spPr>
            <a:xfrm flipV="1">
              <a:off x="2255307" y="3178748"/>
              <a:ext cx="0" cy="917604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F1C3E1CE-A3FE-43AC-B063-8D9B55E7AD83}"/>
                </a:ext>
              </a:extLst>
            </p:cNvPr>
            <p:cNvCxnSpPr>
              <a:cxnSpLocks/>
              <a:stCxn id="26" idx="5"/>
              <a:endCxn id="25" idx="2"/>
            </p:cNvCxnSpPr>
            <p:nvPr/>
          </p:nvCxnSpPr>
          <p:spPr>
            <a:xfrm>
              <a:off x="2509893" y="3178748"/>
              <a:ext cx="984591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E492F38F-66E1-4049-AC9B-87EE94015067}"/>
                </a:ext>
              </a:extLst>
            </p:cNvPr>
            <p:cNvCxnSpPr>
              <a:cxnSpLocks/>
              <a:stCxn id="25" idx="2"/>
              <a:endCxn id="27" idx="7"/>
            </p:cNvCxnSpPr>
            <p:nvPr/>
          </p:nvCxnSpPr>
          <p:spPr>
            <a:xfrm flipH="1">
              <a:off x="2509893" y="3647581"/>
              <a:ext cx="984591" cy="448771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104">
              <a:extLst>
                <a:ext uri="{FF2B5EF4-FFF2-40B4-BE49-F238E27FC236}">
                  <a16:creationId xmlns:a16="http://schemas.microsoft.com/office/drawing/2014/main" id="{BDC3FA3C-9C8F-4B39-A955-82ABEDD56274}"/>
                </a:ext>
              </a:extLst>
            </p:cNvPr>
            <p:cNvSpPr txBox="1"/>
            <p:nvPr/>
          </p:nvSpPr>
          <p:spPr>
            <a:xfrm>
              <a:off x="2733558" y="3284222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0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2" name="TextBox 104">
              <a:extLst>
                <a:ext uri="{FF2B5EF4-FFF2-40B4-BE49-F238E27FC236}">
                  <a16:creationId xmlns:a16="http://schemas.microsoft.com/office/drawing/2014/main" id="{1D7D1E13-A87F-4DD3-BCC9-42DB56926C54}"/>
                </a:ext>
              </a:extLst>
            </p:cNvPr>
            <p:cNvSpPr txBox="1"/>
            <p:nvPr/>
          </p:nvSpPr>
          <p:spPr>
            <a:xfrm>
              <a:off x="2695276" y="366317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3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3" name="TextBox 104">
              <a:extLst>
                <a:ext uri="{FF2B5EF4-FFF2-40B4-BE49-F238E27FC236}">
                  <a16:creationId xmlns:a16="http://schemas.microsoft.com/office/drawing/2014/main" id="{1F77F9E6-49A0-4361-BF7D-92C13F6039A6}"/>
                </a:ext>
              </a:extLst>
            </p:cNvPr>
            <p:cNvSpPr txBox="1"/>
            <p:nvPr/>
          </p:nvSpPr>
          <p:spPr>
            <a:xfrm>
              <a:off x="1627329" y="367167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2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4" name="TextBox 104">
              <a:extLst>
                <a:ext uri="{FF2B5EF4-FFF2-40B4-BE49-F238E27FC236}">
                  <a16:creationId xmlns:a16="http://schemas.microsoft.com/office/drawing/2014/main" id="{FE6EF9D2-11DB-4750-9BFA-F82AC7AE0261}"/>
                </a:ext>
              </a:extLst>
            </p:cNvPr>
            <p:cNvSpPr txBox="1"/>
            <p:nvPr/>
          </p:nvSpPr>
          <p:spPr>
            <a:xfrm>
              <a:off x="2016046" y="34783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15" name="组合 114">
            <a:extLst>
              <a:ext uri="{FF2B5EF4-FFF2-40B4-BE49-F238E27FC236}">
                <a16:creationId xmlns:a16="http://schemas.microsoft.com/office/drawing/2014/main" id="{8FBC2BD5-15E8-4404-A556-183C25556A72}"/>
              </a:ext>
            </a:extLst>
          </p:cNvPr>
          <p:cNvGrpSpPr/>
          <p:nvPr/>
        </p:nvGrpSpPr>
        <p:grpSpPr>
          <a:xfrm>
            <a:off x="5184068" y="2852936"/>
            <a:ext cx="2954932" cy="1532230"/>
            <a:chOff x="899592" y="2871435"/>
            <a:chExt cx="2954932" cy="1532230"/>
          </a:xfrm>
        </p:grpSpPr>
        <p:grpSp>
          <p:nvGrpSpPr>
            <p:cNvPr id="116" name="组合 115">
              <a:extLst>
                <a:ext uri="{FF2B5EF4-FFF2-40B4-BE49-F238E27FC236}">
                  <a16:creationId xmlns:a16="http://schemas.microsoft.com/office/drawing/2014/main" id="{89F283A2-FE52-47D5-9D6A-4D1860186B1C}"/>
                </a:ext>
              </a:extLst>
            </p:cNvPr>
            <p:cNvGrpSpPr/>
            <p:nvPr/>
          </p:nvGrpSpPr>
          <p:grpSpPr>
            <a:xfrm>
              <a:off x="899592" y="2871435"/>
              <a:ext cx="2954932" cy="1532230"/>
              <a:chOff x="2167568" y="3017889"/>
              <a:chExt cx="2954932" cy="1532230"/>
            </a:xfrm>
          </p:grpSpPr>
          <p:sp>
            <p:nvSpPr>
              <p:cNvPr id="127" name="椭圆 126">
                <a:extLst>
                  <a:ext uri="{FF2B5EF4-FFF2-40B4-BE49-F238E27FC236}">
                    <a16:creationId xmlns:a16="http://schemas.microsoft.com/office/drawing/2014/main" id="{08F984CC-BCC3-4AD5-B6E7-7E11811A94A0}"/>
                  </a:ext>
                </a:extLst>
              </p:cNvPr>
              <p:cNvSpPr/>
              <p:nvPr/>
            </p:nvSpPr>
            <p:spPr>
              <a:xfrm>
                <a:off x="2167568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s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椭圆 127">
                <a:extLst>
                  <a:ext uri="{FF2B5EF4-FFF2-40B4-BE49-F238E27FC236}">
                    <a16:creationId xmlns:a16="http://schemas.microsoft.com/office/drawing/2014/main" id="{CCD71C0A-9B22-41BC-947C-9317C9D7F96E}"/>
                  </a:ext>
                </a:extLst>
              </p:cNvPr>
              <p:cNvSpPr/>
              <p:nvPr/>
            </p:nvSpPr>
            <p:spPr>
              <a:xfrm>
                <a:off x="4762460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t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椭圆 128">
                <a:extLst>
                  <a:ext uri="{FF2B5EF4-FFF2-40B4-BE49-F238E27FC236}">
                    <a16:creationId xmlns:a16="http://schemas.microsoft.com/office/drawing/2014/main" id="{4C0B25AB-F6B3-408D-97D4-CC21EDD3C7DA}"/>
                  </a:ext>
                </a:extLst>
              </p:cNvPr>
              <p:cNvSpPr/>
              <p:nvPr/>
            </p:nvSpPr>
            <p:spPr>
              <a:xfrm>
                <a:off x="3470556" y="301788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椭圆 129">
                <a:extLst>
                  <a:ext uri="{FF2B5EF4-FFF2-40B4-BE49-F238E27FC236}">
                    <a16:creationId xmlns:a16="http://schemas.microsoft.com/office/drawing/2014/main" id="{9825749F-D541-4B41-8937-2C048F38A823}"/>
                  </a:ext>
                </a:extLst>
              </p:cNvPr>
              <p:cNvSpPr/>
              <p:nvPr/>
            </p:nvSpPr>
            <p:spPr>
              <a:xfrm>
                <a:off x="3470556" y="419007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1" name="直接箭头连接符 130">
                <a:extLst>
                  <a:ext uri="{FF2B5EF4-FFF2-40B4-BE49-F238E27FC236}">
                    <a16:creationId xmlns:a16="http://schemas.microsoft.com/office/drawing/2014/main" id="{2EFC21B8-CD39-454C-BAC6-A8EA641069CA}"/>
                  </a:ext>
                </a:extLst>
              </p:cNvPr>
              <p:cNvCxnSpPr>
                <a:stCxn id="127" idx="7"/>
                <a:endCxn id="129" idx="2"/>
              </p:cNvCxnSpPr>
              <p:nvPr/>
            </p:nvCxnSpPr>
            <p:spPr>
              <a:xfrm flipV="1">
                <a:off x="2474881" y="3197909"/>
                <a:ext cx="995675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箭头连接符 131">
                <a:extLst>
                  <a:ext uri="{FF2B5EF4-FFF2-40B4-BE49-F238E27FC236}">
                    <a16:creationId xmlns:a16="http://schemas.microsoft.com/office/drawing/2014/main" id="{6C05DF36-D1DC-4831-A34D-5FA2B5D304E9}"/>
                  </a:ext>
                </a:extLst>
              </p:cNvPr>
              <p:cNvCxnSpPr>
                <a:stCxn id="129" idx="6"/>
                <a:endCxn id="128" idx="1"/>
              </p:cNvCxnSpPr>
              <p:nvPr/>
            </p:nvCxnSpPr>
            <p:spPr>
              <a:xfrm>
                <a:off x="3830596" y="3197909"/>
                <a:ext cx="984591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箭头连接符 132">
                <a:extLst>
                  <a:ext uri="{FF2B5EF4-FFF2-40B4-BE49-F238E27FC236}">
                    <a16:creationId xmlns:a16="http://schemas.microsoft.com/office/drawing/2014/main" id="{B446EAF9-569D-4477-9A76-B00879BDF9A4}"/>
                  </a:ext>
                </a:extLst>
              </p:cNvPr>
              <p:cNvCxnSpPr>
                <a:stCxn id="130" idx="6"/>
                <a:endCxn id="128" idx="3"/>
              </p:cNvCxnSpPr>
              <p:nvPr/>
            </p:nvCxnSpPr>
            <p:spPr>
              <a:xfrm flipV="1">
                <a:off x="3830596" y="3921328"/>
                <a:ext cx="984591" cy="44877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Box 104">
                <a:extLst>
                  <a:ext uri="{FF2B5EF4-FFF2-40B4-BE49-F238E27FC236}">
                    <a16:creationId xmlns:a16="http://schemas.microsoft.com/office/drawing/2014/main" id="{8A6B9252-EC8F-438B-B4A7-09FC2C2BF980}"/>
                  </a:ext>
                </a:extLst>
              </p:cNvPr>
              <p:cNvSpPr txBox="1"/>
              <p:nvPr/>
            </p:nvSpPr>
            <p:spPr>
              <a:xfrm>
                <a:off x="2707628" y="317518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135" name="TextBox 105">
                <a:extLst>
                  <a:ext uri="{FF2B5EF4-FFF2-40B4-BE49-F238E27FC236}">
                    <a16:creationId xmlns:a16="http://schemas.microsoft.com/office/drawing/2014/main" id="{E8B8CDC7-8B32-41FA-9327-5091C9853DA1}"/>
                  </a:ext>
                </a:extLst>
              </p:cNvPr>
              <p:cNvSpPr txBox="1"/>
              <p:nvPr/>
            </p:nvSpPr>
            <p:spPr>
              <a:xfrm>
                <a:off x="2707628" y="41020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6</a:t>
                </a:r>
                <a:endParaRPr lang="zh-CN" altLang="en-US" baseline="30000" dirty="0"/>
              </a:p>
            </p:txBody>
          </p:sp>
          <p:sp>
            <p:nvSpPr>
              <p:cNvPr id="136" name="TextBox 106">
                <a:extLst>
                  <a:ext uri="{FF2B5EF4-FFF2-40B4-BE49-F238E27FC236}">
                    <a16:creationId xmlns:a16="http://schemas.microsoft.com/office/drawing/2014/main" id="{0D90F481-1149-47EA-8BF5-BAC7C59AA4FE}"/>
                  </a:ext>
                </a:extLst>
              </p:cNvPr>
              <p:cNvSpPr txBox="1"/>
              <p:nvPr/>
            </p:nvSpPr>
            <p:spPr>
              <a:xfrm>
                <a:off x="4193073" y="310995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7</a:t>
                </a:r>
                <a:endParaRPr lang="zh-CN" altLang="en-US" baseline="30000" dirty="0"/>
              </a:p>
            </p:txBody>
          </p:sp>
          <p:sp>
            <p:nvSpPr>
              <p:cNvPr id="137" name="TextBox 107">
                <a:extLst>
                  <a:ext uri="{FF2B5EF4-FFF2-40B4-BE49-F238E27FC236}">
                    <a16:creationId xmlns:a16="http://schemas.microsoft.com/office/drawing/2014/main" id="{EFDB3485-E0C3-4670-9C1D-710239EB8F13}"/>
                  </a:ext>
                </a:extLst>
              </p:cNvPr>
              <p:cNvSpPr txBox="1"/>
              <p:nvPr/>
            </p:nvSpPr>
            <p:spPr>
              <a:xfrm>
                <a:off x="3579974" y="364384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3</a:t>
                </a:r>
                <a:endParaRPr lang="zh-CN" altLang="en-US" baseline="30000" dirty="0"/>
              </a:p>
            </p:txBody>
          </p:sp>
          <p:sp>
            <p:nvSpPr>
              <p:cNvPr id="138" name="TextBox 108">
                <a:extLst>
                  <a:ext uri="{FF2B5EF4-FFF2-40B4-BE49-F238E27FC236}">
                    <a16:creationId xmlns:a16="http://schemas.microsoft.com/office/drawing/2014/main" id="{654E2F31-65A5-454B-9FB7-FF871D1E8F71}"/>
                  </a:ext>
                </a:extLst>
              </p:cNvPr>
              <p:cNvSpPr txBox="1"/>
              <p:nvPr/>
            </p:nvSpPr>
            <p:spPr>
              <a:xfrm>
                <a:off x="4120034" y="411807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</a:t>
                </a:r>
                <a:endParaRPr lang="zh-CN" altLang="en-US" baseline="30000" dirty="0"/>
              </a:p>
            </p:txBody>
          </p:sp>
          <p:cxnSp>
            <p:nvCxnSpPr>
              <p:cNvPr id="139" name="直接箭头连接符 138">
                <a:extLst>
                  <a:ext uri="{FF2B5EF4-FFF2-40B4-BE49-F238E27FC236}">
                    <a16:creationId xmlns:a16="http://schemas.microsoft.com/office/drawing/2014/main" id="{5D7A3E57-D0C9-4AB0-9B14-53A060222513}"/>
                  </a:ext>
                </a:extLst>
              </p:cNvPr>
              <p:cNvCxnSpPr>
                <a:cxnSpLocks/>
                <a:stCxn id="127" idx="4"/>
                <a:endCxn id="130" idx="2"/>
              </p:cNvCxnSpPr>
              <p:nvPr/>
            </p:nvCxnSpPr>
            <p:spPr bwMode="auto">
              <a:xfrm>
                <a:off x="2347588" y="3974055"/>
                <a:ext cx="1122968" cy="396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箭头连接符 139">
                <a:extLst>
                  <a:ext uri="{FF2B5EF4-FFF2-40B4-BE49-F238E27FC236}">
                    <a16:creationId xmlns:a16="http://schemas.microsoft.com/office/drawing/2014/main" id="{4FD45A5D-B0F4-4249-9256-C076707BBE01}"/>
                  </a:ext>
                </a:extLst>
              </p:cNvPr>
              <p:cNvCxnSpPr>
                <a:stCxn id="129" idx="4"/>
                <a:endCxn id="130" idx="0"/>
              </p:cNvCxnSpPr>
              <p:nvPr/>
            </p:nvCxnSpPr>
            <p:spPr bwMode="auto">
              <a:xfrm>
                <a:off x="3650576" y="3377929"/>
                <a:ext cx="0" cy="8121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7" name="直接箭头连接符 116">
              <a:extLst>
                <a:ext uri="{FF2B5EF4-FFF2-40B4-BE49-F238E27FC236}">
                  <a16:creationId xmlns:a16="http://schemas.microsoft.com/office/drawing/2014/main" id="{67E6A06D-4C99-4192-9216-3911F9EE5F6F}"/>
                </a:ext>
              </a:extLst>
            </p:cNvPr>
            <p:cNvCxnSpPr>
              <a:cxnSpLocks/>
              <a:stCxn id="129" idx="3"/>
              <a:endCxn id="127" idx="6"/>
            </p:cNvCxnSpPr>
            <p:nvPr/>
          </p:nvCxnSpPr>
          <p:spPr>
            <a:xfrm flipH="1">
              <a:off x="1259632" y="3178748"/>
              <a:ext cx="995675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04">
              <a:extLst>
                <a:ext uri="{FF2B5EF4-FFF2-40B4-BE49-F238E27FC236}">
                  <a16:creationId xmlns:a16="http://schemas.microsoft.com/office/drawing/2014/main" id="{20DAEC8E-CE13-4586-956D-CFAEA434A335}"/>
                </a:ext>
              </a:extLst>
            </p:cNvPr>
            <p:cNvSpPr txBox="1"/>
            <p:nvPr/>
          </p:nvSpPr>
          <p:spPr>
            <a:xfrm>
              <a:off x="1669243" y="3306923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-2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19" name="直接箭头连接符 118">
              <a:extLst>
                <a:ext uri="{FF2B5EF4-FFF2-40B4-BE49-F238E27FC236}">
                  <a16:creationId xmlns:a16="http://schemas.microsoft.com/office/drawing/2014/main" id="{102A3E76-330D-4215-9397-16AFD9D58A8C}"/>
                </a:ext>
              </a:extLst>
            </p:cNvPr>
            <p:cNvCxnSpPr>
              <a:cxnSpLocks/>
              <a:stCxn id="130" idx="1"/>
              <a:endCxn id="127" idx="5"/>
            </p:cNvCxnSpPr>
            <p:nvPr/>
          </p:nvCxnSpPr>
          <p:spPr>
            <a:xfrm flipH="1" flipV="1">
              <a:off x="1206905" y="3774874"/>
              <a:ext cx="1048402" cy="321478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箭头连接符 119">
              <a:extLst>
                <a:ext uri="{FF2B5EF4-FFF2-40B4-BE49-F238E27FC236}">
                  <a16:creationId xmlns:a16="http://schemas.microsoft.com/office/drawing/2014/main" id="{67545E94-7530-4DB3-9DF5-56A638E260CB}"/>
                </a:ext>
              </a:extLst>
            </p:cNvPr>
            <p:cNvCxnSpPr>
              <a:cxnSpLocks/>
              <a:stCxn id="130" idx="1"/>
              <a:endCxn id="129" idx="3"/>
            </p:cNvCxnSpPr>
            <p:nvPr/>
          </p:nvCxnSpPr>
          <p:spPr>
            <a:xfrm flipV="1">
              <a:off x="2255307" y="3178748"/>
              <a:ext cx="0" cy="917604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8EF2CEFD-1B11-49EC-AF3E-6B609B3359DF}"/>
                </a:ext>
              </a:extLst>
            </p:cNvPr>
            <p:cNvCxnSpPr>
              <a:cxnSpLocks/>
              <a:stCxn id="129" idx="5"/>
              <a:endCxn id="128" idx="2"/>
            </p:cNvCxnSpPr>
            <p:nvPr/>
          </p:nvCxnSpPr>
          <p:spPr>
            <a:xfrm>
              <a:off x="2509893" y="3178748"/>
              <a:ext cx="984591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箭头连接符 121">
              <a:extLst>
                <a:ext uri="{FF2B5EF4-FFF2-40B4-BE49-F238E27FC236}">
                  <a16:creationId xmlns:a16="http://schemas.microsoft.com/office/drawing/2014/main" id="{210771AF-3905-444B-A246-7186F718CAE1}"/>
                </a:ext>
              </a:extLst>
            </p:cNvPr>
            <p:cNvCxnSpPr>
              <a:cxnSpLocks/>
              <a:stCxn id="128" idx="2"/>
              <a:endCxn id="130" idx="7"/>
            </p:cNvCxnSpPr>
            <p:nvPr/>
          </p:nvCxnSpPr>
          <p:spPr>
            <a:xfrm flipH="1">
              <a:off x="2509893" y="3647581"/>
              <a:ext cx="984591" cy="448771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04">
              <a:extLst>
                <a:ext uri="{FF2B5EF4-FFF2-40B4-BE49-F238E27FC236}">
                  <a16:creationId xmlns:a16="http://schemas.microsoft.com/office/drawing/2014/main" id="{3D9AE75C-D758-4846-80B6-39887D4C168B}"/>
                </a:ext>
              </a:extLst>
            </p:cNvPr>
            <p:cNvSpPr txBox="1"/>
            <p:nvPr/>
          </p:nvSpPr>
          <p:spPr>
            <a:xfrm>
              <a:off x="2699792" y="3317370"/>
              <a:ext cx="4314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-7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4" name="TextBox 104">
              <a:extLst>
                <a:ext uri="{FF2B5EF4-FFF2-40B4-BE49-F238E27FC236}">
                  <a16:creationId xmlns:a16="http://schemas.microsoft.com/office/drawing/2014/main" id="{7DA4CF3D-C715-4DC6-8D54-0530D17C5A8D}"/>
                </a:ext>
              </a:extLst>
            </p:cNvPr>
            <p:cNvSpPr txBox="1"/>
            <p:nvPr/>
          </p:nvSpPr>
          <p:spPr>
            <a:xfrm>
              <a:off x="2663788" y="3614694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5" name="TextBox 104">
              <a:extLst>
                <a:ext uri="{FF2B5EF4-FFF2-40B4-BE49-F238E27FC236}">
                  <a16:creationId xmlns:a16="http://schemas.microsoft.com/office/drawing/2014/main" id="{2E9E91AA-75A9-426B-824E-B071BCF00098}"/>
                </a:ext>
              </a:extLst>
            </p:cNvPr>
            <p:cNvSpPr txBox="1"/>
            <p:nvPr/>
          </p:nvSpPr>
          <p:spPr>
            <a:xfrm>
              <a:off x="1547664" y="365069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-6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6" name="TextBox 104">
              <a:extLst>
                <a:ext uri="{FF2B5EF4-FFF2-40B4-BE49-F238E27FC236}">
                  <a16:creationId xmlns:a16="http://schemas.microsoft.com/office/drawing/2014/main" id="{773BE709-C202-4555-AA59-4DEBCD99A0A9}"/>
                </a:ext>
              </a:extLst>
            </p:cNvPr>
            <p:cNvSpPr txBox="1"/>
            <p:nvPr/>
          </p:nvSpPr>
          <p:spPr>
            <a:xfrm>
              <a:off x="1949902" y="347837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-3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4231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最小费用最大流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23</a:t>
            </a:fld>
            <a:endParaRPr lang="en-US" altLang="zh-CN" dirty="0"/>
          </a:p>
        </p:txBody>
      </p:sp>
      <p:grpSp>
        <p:nvGrpSpPr>
          <p:cNvPr id="97" name="组合 96"/>
          <p:cNvGrpSpPr/>
          <p:nvPr/>
        </p:nvGrpSpPr>
        <p:grpSpPr>
          <a:xfrm>
            <a:off x="5874743" y="222897"/>
            <a:ext cx="2954932" cy="1532230"/>
            <a:chOff x="2167568" y="3017889"/>
            <a:chExt cx="2954932" cy="1532230"/>
          </a:xfrm>
        </p:grpSpPr>
        <p:sp>
          <p:nvSpPr>
            <p:cNvPr id="98" name="椭圆 97"/>
            <p:cNvSpPr/>
            <p:nvPr/>
          </p:nvSpPr>
          <p:spPr>
            <a:xfrm>
              <a:off x="2167568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62460" y="3614015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70556" y="419007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直接箭头连接符 101"/>
            <p:cNvCxnSpPr>
              <a:stCxn id="98" idx="7"/>
              <a:endCxn id="100" idx="2"/>
            </p:cNvCxnSpPr>
            <p:nvPr/>
          </p:nvCxnSpPr>
          <p:spPr>
            <a:xfrm flipV="1">
              <a:off x="2474881" y="3197909"/>
              <a:ext cx="995675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100" idx="6"/>
              <a:endCxn id="99" idx="1"/>
            </p:cNvCxnSpPr>
            <p:nvPr/>
          </p:nvCxnSpPr>
          <p:spPr>
            <a:xfrm>
              <a:off x="3830596" y="3197909"/>
              <a:ext cx="984591" cy="4688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101" idx="6"/>
              <a:endCxn id="99" idx="3"/>
            </p:cNvCxnSpPr>
            <p:nvPr/>
          </p:nvCxnSpPr>
          <p:spPr>
            <a:xfrm flipV="1">
              <a:off x="3830596" y="3921328"/>
              <a:ext cx="984591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498643" y="3145963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5/2</a:t>
              </a:r>
              <a:endParaRPr lang="zh-CN" altLang="en-US" baseline="300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534647" y="4082067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2/6</a:t>
              </a:r>
              <a:endParaRPr lang="zh-CN" altLang="en-US" baseline="30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93073" y="3109959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2/7</a:t>
              </a:r>
              <a:endParaRPr lang="zh-CN" altLang="en-US" baseline="30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579974" y="3568719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1/3</a:t>
              </a:r>
              <a:endParaRPr lang="zh-CN" altLang="en-US" baseline="300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20034" y="4118071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4/1</a:t>
              </a:r>
              <a:endParaRPr lang="zh-CN" altLang="en-US" baseline="30000" dirty="0"/>
            </a:p>
          </p:txBody>
        </p:sp>
        <p:cxnSp>
          <p:nvCxnSpPr>
            <p:cNvPr id="110" name="直接箭头连接符 109"/>
            <p:cNvCxnSpPr>
              <a:stCxn id="98" idx="5"/>
              <a:endCxn id="101" idx="2"/>
            </p:cNvCxnSpPr>
            <p:nvPr/>
          </p:nvCxnSpPr>
          <p:spPr bwMode="auto">
            <a:xfrm>
              <a:off x="2474881" y="3921328"/>
              <a:ext cx="995675" cy="448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100" idx="4"/>
              <a:endCxn id="101" idx="0"/>
            </p:cNvCxnSpPr>
            <p:nvPr/>
          </p:nvCxnSpPr>
          <p:spPr bwMode="auto">
            <a:xfrm>
              <a:off x="3650576" y="3377929"/>
              <a:ext cx="0" cy="8121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199">
            <a:extLst>
              <a:ext uri="{FF2B5EF4-FFF2-40B4-BE49-F238E27FC236}">
                <a16:creationId xmlns:a16="http://schemas.microsoft.com/office/drawing/2014/main" id="{B592A9D6-5EE7-4D54-AAC8-6E617CF7BB53}"/>
              </a:ext>
            </a:extLst>
          </p:cNvPr>
          <p:cNvSpPr txBox="1"/>
          <p:nvPr/>
        </p:nvSpPr>
        <p:spPr>
          <a:xfrm>
            <a:off x="1871700" y="4505587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残留网络</a:t>
            </a:r>
          </a:p>
        </p:txBody>
      </p:sp>
      <p:sp>
        <p:nvSpPr>
          <p:cNvPr id="54" name="TextBox 199">
            <a:extLst>
              <a:ext uri="{FF2B5EF4-FFF2-40B4-BE49-F238E27FC236}">
                <a16:creationId xmlns:a16="http://schemas.microsoft.com/office/drawing/2014/main" id="{AD5C738A-2F8A-458E-A9D4-F0F34062FF29}"/>
              </a:ext>
            </a:extLst>
          </p:cNvPr>
          <p:cNvSpPr txBox="1"/>
          <p:nvPr/>
        </p:nvSpPr>
        <p:spPr>
          <a:xfrm>
            <a:off x="6062735" y="4505587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费用网络</a:t>
            </a:r>
          </a:p>
        </p:txBody>
      </p:sp>
      <p:sp>
        <p:nvSpPr>
          <p:cNvPr id="55" name="TextBox 199">
            <a:extLst>
              <a:ext uri="{FF2B5EF4-FFF2-40B4-BE49-F238E27FC236}">
                <a16:creationId xmlns:a16="http://schemas.microsoft.com/office/drawing/2014/main" id="{C0291393-F0BA-49BD-B0FE-60ECB02EC5BB}"/>
              </a:ext>
            </a:extLst>
          </p:cNvPr>
          <p:cNvSpPr txBox="1"/>
          <p:nvPr/>
        </p:nvSpPr>
        <p:spPr>
          <a:xfrm>
            <a:off x="5697731" y="1783698"/>
            <a:ext cx="344677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边上的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(c/b)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表示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容量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/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单位费用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)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51FFC163-B26C-41EE-8896-898D947E799B}"/>
              </a:ext>
            </a:extLst>
          </p:cNvPr>
          <p:cNvGrpSpPr/>
          <p:nvPr/>
        </p:nvGrpSpPr>
        <p:grpSpPr>
          <a:xfrm>
            <a:off x="899592" y="2858610"/>
            <a:ext cx="2954932" cy="1532230"/>
            <a:chOff x="899592" y="2871435"/>
            <a:chExt cx="2954932" cy="1532230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9EB14520-1785-44C8-9C67-5C8C541843C1}"/>
                </a:ext>
              </a:extLst>
            </p:cNvPr>
            <p:cNvGrpSpPr/>
            <p:nvPr/>
          </p:nvGrpSpPr>
          <p:grpSpPr>
            <a:xfrm>
              <a:off x="899592" y="2871435"/>
              <a:ext cx="2954932" cy="1532230"/>
              <a:chOff x="2167568" y="3017889"/>
              <a:chExt cx="2954932" cy="1532230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DE07598A-9BB6-4B88-BB95-80BDE5BBEC62}"/>
                  </a:ext>
                </a:extLst>
              </p:cNvPr>
              <p:cNvSpPr/>
              <p:nvPr/>
            </p:nvSpPr>
            <p:spPr>
              <a:xfrm>
                <a:off x="2167568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s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id="{3802E6AF-FF00-4837-AF57-F479A8BE39AA}"/>
                  </a:ext>
                </a:extLst>
              </p:cNvPr>
              <p:cNvSpPr/>
              <p:nvPr/>
            </p:nvSpPr>
            <p:spPr>
              <a:xfrm>
                <a:off x="4762460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t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id="{2AC7EA42-8CE0-4DD9-8557-AC4E10F2E612}"/>
                  </a:ext>
                </a:extLst>
              </p:cNvPr>
              <p:cNvSpPr/>
              <p:nvPr/>
            </p:nvSpPr>
            <p:spPr>
              <a:xfrm>
                <a:off x="3470556" y="301788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D670538C-8496-48EF-9287-C21320A11AD7}"/>
                  </a:ext>
                </a:extLst>
              </p:cNvPr>
              <p:cNvSpPr/>
              <p:nvPr/>
            </p:nvSpPr>
            <p:spPr>
              <a:xfrm>
                <a:off x="3470556" y="419007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31B25FD5-850D-4F70-8505-45C1E1B64B00}"/>
                  </a:ext>
                </a:extLst>
              </p:cNvPr>
              <p:cNvCxnSpPr>
                <a:stCxn id="24" idx="7"/>
                <a:endCxn id="26" idx="2"/>
              </p:cNvCxnSpPr>
              <p:nvPr/>
            </p:nvCxnSpPr>
            <p:spPr>
              <a:xfrm flipV="1">
                <a:off x="2474881" y="3197909"/>
                <a:ext cx="995675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00EB219D-8407-4D4A-804C-F3BD09D82592}"/>
                  </a:ext>
                </a:extLst>
              </p:cNvPr>
              <p:cNvCxnSpPr>
                <a:stCxn id="26" idx="6"/>
                <a:endCxn id="25" idx="1"/>
              </p:cNvCxnSpPr>
              <p:nvPr/>
            </p:nvCxnSpPr>
            <p:spPr>
              <a:xfrm>
                <a:off x="3830596" y="3197909"/>
                <a:ext cx="984591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id="{FD831CA3-2F9D-4133-A483-3DF28FDCBA43}"/>
                  </a:ext>
                </a:extLst>
              </p:cNvPr>
              <p:cNvCxnSpPr>
                <a:stCxn id="27" idx="6"/>
                <a:endCxn id="25" idx="3"/>
              </p:cNvCxnSpPr>
              <p:nvPr/>
            </p:nvCxnSpPr>
            <p:spPr>
              <a:xfrm flipV="1">
                <a:off x="3830596" y="3921328"/>
                <a:ext cx="984591" cy="44877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104">
                <a:extLst>
                  <a:ext uri="{FF2B5EF4-FFF2-40B4-BE49-F238E27FC236}">
                    <a16:creationId xmlns:a16="http://schemas.microsoft.com/office/drawing/2014/main" id="{2CBDA2D3-13A4-4D07-8B51-F72C462DE9F7}"/>
                  </a:ext>
                </a:extLst>
              </p:cNvPr>
              <p:cNvSpPr txBox="1"/>
              <p:nvPr/>
            </p:nvSpPr>
            <p:spPr>
              <a:xfrm>
                <a:off x="2707628" y="317518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32" name="TextBox 105">
                <a:extLst>
                  <a:ext uri="{FF2B5EF4-FFF2-40B4-BE49-F238E27FC236}">
                    <a16:creationId xmlns:a16="http://schemas.microsoft.com/office/drawing/2014/main" id="{2DD3E3BD-14A2-42C8-89D4-1AE9EC0402C5}"/>
                  </a:ext>
                </a:extLst>
              </p:cNvPr>
              <p:cNvSpPr txBox="1"/>
              <p:nvPr/>
            </p:nvSpPr>
            <p:spPr>
              <a:xfrm>
                <a:off x="2707628" y="41020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0</a:t>
                </a:r>
                <a:endParaRPr lang="zh-CN" altLang="en-US" baseline="30000" dirty="0"/>
              </a:p>
            </p:txBody>
          </p:sp>
          <p:sp>
            <p:nvSpPr>
              <p:cNvPr id="33" name="TextBox 106">
                <a:extLst>
                  <a:ext uri="{FF2B5EF4-FFF2-40B4-BE49-F238E27FC236}">
                    <a16:creationId xmlns:a16="http://schemas.microsoft.com/office/drawing/2014/main" id="{2BD922B6-DA95-419F-A459-91178746E2E0}"/>
                  </a:ext>
                </a:extLst>
              </p:cNvPr>
              <p:cNvSpPr txBox="1"/>
              <p:nvPr/>
            </p:nvSpPr>
            <p:spPr>
              <a:xfrm>
                <a:off x="4193073" y="310995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0</a:t>
                </a:r>
                <a:endParaRPr lang="zh-CN" altLang="en-US" baseline="30000" dirty="0"/>
              </a:p>
            </p:txBody>
          </p:sp>
          <p:sp>
            <p:nvSpPr>
              <p:cNvPr id="34" name="TextBox 107">
                <a:extLst>
                  <a:ext uri="{FF2B5EF4-FFF2-40B4-BE49-F238E27FC236}">
                    <a16:creationId xmlns:a16="http://schemas.microsoft.com/office/drawing/2014/main" id="{D714932E-2DCB-4A11-9D6D-6CFC31E65358}"/>
                  </a:ext>
                </a:extLst>
              </p:cNvPr>
              <p:cNvSpPr txBox="1"/>
              <p:nvPr/>
            </p:nvSpPr>
            <p:spPr>
              <a:xfrm>
                <a:off x="3579974" y="363817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0</a:t>
                </a:r>
                <a:endParaRPr lang="zh-CN" altLang="en-US" baseline="30000" dirty="0"/>
              </a:p>
            </p:txBody>
          </p:sp>
          <p:sp>
            <p:nvSpPr>
              <p:cNvPr id="35" name="TextBox 108">
                <a:extLst>
                  <a:ext uri="{FF2B5EF4-FFF2-40B4-BE49-F238E27FC236}">
                    <a16:creationId xmlns:a16="http://schemas.microsoft.com/office/drawing/2014/main" id="{1754CB6E-AFD0-4774-BDCB-512627C11157}"/>
                  </a:ext>
                </a:extLst>
              </p:cNvPr>
              <p:cNvSpPr txBox="1"/>
              <p:nvPr/>
            </p:nvSpPr>
            <p:spPr>
              <a:xfrm>
                <a:off x="4120034" y="411807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</a:t>
                </a:r>
                <a:endParaRPr lang="zh-CN" altLang="en-US" baseline="30000" dirty="0"/>
              </a:p>
            </p:txBody>
          </p:sp>
          <p:cxnSp>
            <p:nvCxnSpPr>
              <p:cNvPr id="36" name="直接箭头连接符 35">
                <a:extLst>
                  <a:ext uri="{FF2B5EF4-FFF2-40B4-BE49-F238E27FC236}">
                    <a16:creationId xmlns:a16="http://schemas.microsoft.com/office/drawing/2014/main" id="{6B4E837B-24DF-4A7C-AD65-984B34A479D3}"/>
                  </a:ext>
                </a:extLst>
              </p:cNvPr>
              <p:cNvCxnSpPr>
                <a:cxnSpLocks/>
                <a:stCxn id="24" idx="4"/>
                <a:endCxn id="27" idx="2"/>
              </p:cNvCxnSpPr>
              <p:nvPr/>
            </p:nvCxnSpPr>
            <p:spPr bwMode="auto">
              <a:xfrm>
                <a:off x="2347588" y="3974055"/>
                <a:ext cx="1122968" cy="396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36">
                <a:extLst>
                  <a:ext uri="{FF2B5EF4-FFF2-40B4-BE49-F238E27FC236}">
                    <a16:creationId xmlns:a16="http://schemas.microsoft.com/office/drawing/2014/main" id="{22E23D27-3EA6-4502-9781-80AACCD7B071}"/>
                  </a:ext>
                </a:extLst>
              </p:cNvPr>
              <p:cNvCxnSpPr>
                <a:stCxn id="26" idx="4"/>
                <a:endCxn id="27" idx="0"/>
              </p:cNvCxnSpPr>
              <p:nvPr/>
            </p:nvCxnSpPr>
            <p:spPr bwMode="auto">
              <a:xfrm>
                <a:off x="3650576" y="3377929"/>
                <a:ext cx="0" cy="8121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349007BC-F0BD-46A0-9212-8EE70D9F13C0}"/>
                </a:ext>
              </a:extLst>
            </p:cNvPr>
            <p:cNvCxnSpPr>
              <a:cxnSpLocks/>
              <a:stCxn id="26" idx="3"/>
              <a:endCxn id="24" idx="6"/>
            </p:cNvCxnSpPr>
            <p:nvPr/>
          </p:nvCxnSpPr>
          <p:spPr>
            <a:xfrm flipH="1">
              <a:off x="1259632" y="3178748"/>
              <a:ext cx="995675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104">
              <a:extLst>
                <a:ext uri="{FF2B5EF4-FFF2-40B4-BE49-F238E27FC236}">
                  <a16:creationId xmlns:a16="http://schemas.microsoft.com/office/drawing/2014/main" id="{FA53D879-59C4-421D-8ED7-96DF7532E200}"/>
                </a:ext>
              </a:extLst>
            </p:cNvPr>
            <p:cNvSpPr txBox="1"/>
            <p:nvPr/>
          </p:nvSpPr>
          <p:spPr>
            <a:xfrm>
              <a:off x="1669243" y="330692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3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673FEFD8-7F2B-4F12-96EA-EF7DA3D5B580}"/>
                </a:ext>
              </a:extLst>
            </p:cNvPr>
            <p:cNvCxnSpPr>
              <a:cxnSpLocks/>
              <a:stCxn id="27" idx="1"/>
              <a:endCxn id="24" idx="5"/>
            </p:cNvCxnSpPr>
            <p:nvPr/>
          </p:nvCxnSpPr>
          <p:spPr>
            <a:xfrm flipH="1" flipV="1">
              <a:off x="1206905" y="3774874"/>
              <a:ext cx="1048402" cy="321478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>
              <a:extLst>
                <a:ext uri="{FF2B5EF4-FFF2-40B4-BE49-F238E27FC236}">
                  <a16:creationId xmlns:a16="http://schemas.microsoft.com/office/drawing/2014/main" id="{F3AB6BB3-9C20-4885-B260-7B08E1E66A76}"/>
                </a:ext>
              </a:extLst>
            </p:cNvPr>
            <p:cNvCxnSpPr>
              <a:cxnSpLocks/>
              <a:stCxn id="27" idx="1"/>
              <a:endCxn id="26" idx="3"/>
            </p:cNvCxnSpPr>
            <p:nvPr/>
          </p:nvCxnSpPr>
          <p:spPr>
            <a:xfrm flipV="1">
              <a:off x="2255307" y="3178748"/>
              <a:ext cx="0" cy="917604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F1C3E1CE-A3FE-43AC-B063-8D9B55E7AD83}"/>
                </a:ext>
              </a:extLst>
            </p:cNvPr>
            <p:cNvCxnSpPr>
              <a:cxnSpLocks/>
              <a:stCxn id="26" idx="5"/>
              <a:endCxn id="25" idx="2"/>
            </p:cNvCxnSpPr>
            <p:nvPr/>
          </p:nvCxnSpPr>
          <p:spPr>
            <a:xfrm>
              <a:off x="2509893" y="3178748"/>
              <a:ext cx="984591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E492F38F-66E1-4049-AC9B-87EE94015067}"/>
                </a:ext>
              </a:extLst>
            </p:cNvPr>
            <p:cNvCxnSpPr>
              <a:cxnSpLocks/>
              <a:stCxn id="25" idx="2"/>
              <a:endCxn id="27" idx="7"/>
            </p:cNvCxnSpPr>
            <p:nvPr/>
          </p:nvCxnSpPr>
          <p:spPr>
            <a:xfrm flipH="1">
              <a:off x="2509893" y="3647581"/>
              <a:ext cx="984591" cy="448771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104">
              <a:extLst>
                <a:ext uri="{FF2B5EF4-FFF2-40B4-BE49-F238E27FC236}">
                  <a16:creationId xmlns:a16="http://schemas.microsoft.com/office/drawing/2014/main" id="{BDC3FA3C-9C8F-4B39-A955-82ABEDD56274}"/>
                </a:ext>
              </a:extLst>
            </p:cNvPr>
            <p:cNvSpPr txBox="1"/>
            <p:nvPr/>
          </p:nvSpPr>
          <p:spPr>
            <a:xfrm>
              <a:off x="2733558" y="3284222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2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2" name="TextBox 104">
              <a:extLst>
                <a:ext uri="{FF2B5EF4-FFF2-40B4-BE49-F238E27FC236}">
                  <a16:creationId xmlns:a16="http://schemas.microsoft.com/office/drawing/2014/main" id="{1D7D1E13-A87F-4DD3-BCC9-42DB56926C54}"/>
                </a:ext>
              </a:extLst>
            </p:cNvPr>
            <p:cNvSpPr txBox="1"/>
            <p:nvPr/>
          </p:nvSpPr>
          <p:spPr>
            <a:xfrm>
              <a:off x="2695276" y="366317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3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3" name="TextBox 104">
              <a:extLst>
                <a:ext uri="{FF2B5EF4-FFF2-40B4-BE49-F238E27FC236}">
                  <a16:creationId xmlns:a16="http://schemas.microsoft.com/office/drawing/2014/main" id="{1F77F9E6-49A0-4361-BF7D-92C13F6039A6}"/>
                </a:ext>
              </a:extLst>
            </p:cNvPr>
            <p:cNvSpPr txBox="1"/>
            <p:nvPr/>
          </p:nvSpPr>
          <p:spPr>
            <a:xfrm>
              <a:off x="1627329" y="367167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2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4" name="TextBox 104">
              <a:extLst>
                <a:ext uri="{FF2B5EF4-FFF2-40B4-BE49-F238E27FC236}">
                  <a16:creationId xmlns:a16="http://schemas.microsoft.com/office/drawing/2014/main" id="{FE6EF9D2-11DB-4750-9BFA-F82AC7AE0261}"/>
                </a:ext>
              </a:extLst>
            </p:cNvPr>
            <p:cNvSpPr txBox="1"/>
            <p:nvPr/>
          </p:nvSpPr>
          <p:spPr>
            <a:xfrm>
              <a:off x="2016046" y="34783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15" name="组合 114">
            <a:extLst>
              <a:ext uri="{FF2B5EF4-FFF2-40B4-BE49-F238E27FC236}">
                <a16:creationId xmlns:a16="http://schemas.microsoft.com/office/drawing/2014/main" id="{8FBC2BD5-15E8-4404-A556-183C25556A72}"/>
              </a:ext>
            </a:extLst>
          </p:cNvPr>
          <p:cNvGrpSpPr/>
          <p:nvPr/>
        </p:nvGrpSpPr>
        <p:grpSpPr>
          <a:xfrm>
            <a:off x="5184068" y="2852936"/>
            <a:ext cx="2954932" cy="1532230"/>
            <a:chOff x="899592" y="2871435"/>
            <a:chExt cx="2954932" cy="1532230"/>
          </a:xfrm>
        </p:grpSpPr>
        <p:grpSp>
          <p:nvGrpSpPr>
            <p:cNvPr id="116" name="组合 115">
              <a:extLst>
                <a:ext uri="{FF2B5EF4-FFF2-40B4-BE49-F238E27FC236}">
                  <a16:creationId xmlns:a16="http://schemas.microsoft.com/office/drawing/2014/main" id="{89F283A2-FE52-47D5-9D6A-4D1860186B1C}"/>
                </a:ext>
              </a:extLst>
            </p:cNvPr>
            <p:cNvGrpSpPr/>
            <p:nvPr/>
          </p:nvGrpSpPr>
          <p:grpSpPr>
            <a:xfrm>
              <a:off x="899592" y="2871435"/>
              <a:ext cx="2954932" cy="1532230"/>
              <a:chOff x="2167568" y="3017889"/>
              <a:chExt cx="2954932" cy="1532230"/>
            </a:xfrm>
          </p:grpSpPr>
          <p:sp>
            <p:nvSpPr>
              <p:cNvPr id="127" name="椭圆 126">
                <a:extLst>
                  <a:ext uri="{FF2B5EF4-FFF2-40B4-BE49-F238E27FC236}">
                    <a16:creationId xmlns:a16="http://schemas.microsoft.com/office/drawing/2014/main" id="{08F984CC-BCC3-4AD5-B6E7-7E11811A94A0}"/>
                  </a:ext>
                </a:extLst>
              </p:cNvPr>
              <p:cNvSpPr/>
              <p:nvPr/>
            </p:nvSpPr>
            <p:spPr>
              <a:xfrm>
                <a:off x="2167568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s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椭圆 127">
                <a:extLst>
                  <a:ext uri="{FF2B5EF4-FFF2-40B4-BE49-F238E27FC236}">
                    <a16:creationId xmlns:a16="http://schemas.microsoft.com/office/drawing/2014/main" id="{CCD71C0A-9B22-41BC-947C-9317C9D7F96E}"/>
                  </a:ext>
                </a:extLst>
              </p:cNvPr>
              <p:cNvSpPr/>
              <p:nvPr/>
            </p:nvSpPr>
            <p:spPr>
              <a:xfrm>
                <a:off x="4762460" y="3614015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3200" dirty="0">
                    <a:solidFill>
                      <a:schemeClr val="tx1"/>
                    </a:solidFill>
                  </a:rPr>
                  <a:t>t</a:t>
                </a:r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椭圆 128">
                <a:extLst>
                  <a:ext uri="{FF2B5EF4-FFF2-40B4-BE49-F238E27FC236}">
                    <a16:creationId xmlns:a16="http://schemas.microsoft.com/office/drawing/2014/main" id="{4C0B25AB-F6B3-408D-97D4-CC21EDD3C7DA}"/>
                  </a:ext>
                </a:extLst>
              </p:cNvPr>
              <p:cNvSpPr/>
              <p:nvPr/>
            </p:nvSpPr>
            <p:spPr>
              <a:xfrm>
                <a:off x="3470556" y="301788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椭圆 129">
                <a:extLst>
                  <a:ext uri="{FF2B5EF4-FFF2-40B4-BE49-F238E27FC236}">
                    <a16:creationId xmlns:a16="http://schemas.microsoft.com/office/drawing/2014/main" id="{9825749F-D541-4B41-8937-2C048F38A823}"/>
                  </a:ext>
                </a:extLst>
              </p:cNvPr>
              <p:cNvSpPr/>
              <p:nvPr/>
            </p:nvSpPr>
            <p:spPr>
              <a:xfrm>
                <a:off x="3470556" y="4190079"/>
                <a:ext cx="360040" cy="360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3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1" name="直接箭头连接符 130">
                <a:extLst>
                  <a:ext uri="{FF2B5EF4-FFF2-40B4-BE49-F238E27FC236}">
                    <a16:creationId xmlns:a16="http://schemas.microsoft.com/office/drawing/2014/main" id="{2EFC21B8-CD39-454C-BAC6-A8EA641069CA}"/>
                  </a:ext>
                </a:extLst>
              </p:cNvPr>
              <p:cNvCxnSpPr>
                <a:stCxn id="127" idx="7"/>
                <a:endCxn id="129" idx="2"/>
              </p:cNvCxnSpPr>
              <p:nvPr/>
            </p:nvCxnSpPr>
            <p:spPr>
              <a:xfrm flipV="1">
                <a:off x="2474881" y="3197909"/>
                <a:ext cx="995675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箭头连接符 131">
                <a:extLst>
                  <a:ext uri="{FF2B5EF4-FFF2-40B4-BE49-F238E27FC236}">
                    <a16:creationId xmlns:a16="http://schemas.microsoft.com/office/drawing/2014/main" id="{6C05DF36-D1DC-4831-A34D-5FA2B5D304E9}"/>
                  </a:ext>
                </a:extLst>
              </p:cNvPr>
              <p:cNvCxnSpPr>
                <a:stCxn id="129" idx="6"/>
                <a:endCxn id="128" idx="1"/>
              </p:cNvCxnSpPr>
              <p:nvPr/>
            </p:nvCxnSpPr>
            <p:spPr>
              <a:xfrm>
                <a:off x="3830596" y="3197909"/>
                <a:ext cx="984591" cy="468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箭头连接符 132">
                <a:extLst>
                  <a:ext uri="{FF2B5EF4-FFF2-40B4-BE49-F238E27FC236}">
                    <a16:creationId xmlns:a16="http://schemas.microsoft.com/office/drawing/2014/main" id="{B446EAF9-569D-4477-9A76-B00879BDF9A4}"/>
                  </a:ext>
                </a:extLst>
              </p:cNvPr>
              <p:cNvCxnSpPr>
                <a:stCxn id="130" idx="6"/>
                <a:endCxn id="128" idx="3"/>
              </p:cNvCxnSpPr>
              <p:nvPr/>
            </p:nvCxnSpPr>
            <p:spPr>
              <a:xfrm flipV="1">
                <a:off x="3830596" y="3921328"/>
                <a:ext cx="984591" cy="44877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Box 104">
                <a:extLst>
                  <a:ext uri="{FF2B5EF4-FFF2-40B4-BE49-F238E27FC236}">
                    <a16:creationId xmlns:a16="http://schemas.microsoft.com/office/drawing/2014/main" id="{8A6B9252-EC8F-438B-B4A7-09FC2C2BF980}"/>
                  </a:ext>
                </a:extLst>
              </p:cNvPr>
              <p:cNvSpPr txBox="1"/>
              <p:nvPr/>
            </p:nvSpPr>
            <p:spPr>
              <a:xfrm>
                <a:off x="2707628" y="317518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</a:t>
                </a:r>
                <a:endParaRPr lang="zh-CN" altLang="en-US" baseline="30000" dirty="0"/>
              </a:p>
            </p:txBody>
          </p:sp>
          <p:sp>
            <p:nvSpPr>
              <p:cNvPr id="135" name="TextBox 105">
                <a:extLst>
                  <a:ext uri="{FF2B5EF4-FFF2-40B4-BE49-F238E27FC236}">
                    <a16:creationId xmlns:a16="http://schemas.microsoft.com/office/drawing/2014/main" id="{E8B8CDC7-8B32-41FA-9327-5091C9853DA1}"/>
                  </a:ext>
                </a:extLst>
              </p:cNvPr>
              <p:cNvSpPr txBox="1"/>
              <p:nvPr/>
            </p:nvSpPr>
            <p:spPr>
              <a:xfrm>
                <a:off x="2707628" y="41020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6</a:t>
                </a:r>
                <a:endParaRPr lang="zh-CN" altLang="en-US" baseline="30000" dirty="0"/>
              </a:p>
            </p:txBody>
          </p:sp>
          <p:sp>
            <p:nvSpPr>
              <p:cNvPr id="136" name="TextBox 106">
                <a:extLst>
                  <a:ext uri="{FF2B5EF4-FFF2-40B4-BE49-F238E27FC236}">
                    <a16:creationId xmlns:a16="http://schemas.microsoft.com/office/drawing/2014/main" id="{0D90F481-1149-47EA-8BF5-BAC7C59AA4FE}"/>
                  </a:ext>
                </a:extLst>
              </p:cNvPr>
              <p:cNvSpPr txBox="1"/>
              <p:nvPr/>
            </p:nvSpPr>
            <p:spPr>
              <a:xfrm>
                <a:off x="4193073" y="310995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7</a:t>
                </a:r>
                <a:endParaRPr lang="zh-CN" altLang="en-US" baseline="30000" dirty="0"/>
              </a:p>
            </p:txBody>
          </p:sp>
          <p:sp>
            <p:nvSpPr>
              <p:cNvPr id="137" name="TextBox 107">
                <a:extLst>
                  <a:ext uri="{FF2B5EF4-FFF2-40B4-BE49-F238E27FC236}">
                    <a16:creationId xmlns:a16="http://schemas.microsoft.com/office/drawing/2014/main" id="{EFDB3485-E0C3-4670-9C1D-710239EB8F13}"/>
                  </a:ext>
                </a:extLst>
              </p:cNvPr>
              <p:cNvSpPr txBox="1"/>
              <p:nvPr/>
            </p:nvSpPr>
            <p:spPr>
              <a:xfrm>
                <a:off x="3579974" y="364384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3</a:t>
                </a:r>
                <a:endParaRPr lang="zh-CN" altLang="en-US" baseline="30000" dirty="0"/>
              </a:p>
            </p:txBody>
          </p:sp>
          <p:sp>
            <p:nvSpPr>
              <p:cNvPr id="138" name="TextBox 108">
                <a:extLst>
                  <a:ext uri="{FF2B5EF4-FFF2-40B4-BE49-F238E27FC236}">
                    <a16:creationId xmlns:a16="http://schemas.microsoft.com/office/drawing/2014/main" id="{654E2F31-65A5-454B-9FB7-FF871D1E8F71}"/>
                  </a:ext>
                </a:extLst>
              </p:cNvPr>
              <p:cNvSpPr txBox="1"/>
              <p:nvPr/>
            </p:nvSpPr>
            <p:spPr>
              <a:xfrm>
                <a:off x="4120034" y="411807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</a:t>
                </a:r>
                <a:endParaRPr lang="zh-CN" altLang="en-US" baseline="30000" dirty="0"/>
              </a:p>
            </p:txBody>
          </p:sp>
          <p:cxnSp>
            <p:nvCxnSpPr>
              <p:cNvPr id="139" name="直接箭头连接符 138">
                <a:extLst>
                  <a:ext uri="{FF2B5EF4-FFF2-40B4-BE49-F238E27FC236}">
                    <a16:creationId xmlns:a16="http://schemas.microsoft.com/office/drawing/2014/main" id="{5D7A3E57-D0C9-4AB0-9B14-53A060222513}"/>
                  </a:ext>
                </a:extLst>
              </p:cNvPr>
              <p:cNvCxnSpPr>
                <a:cxnSpLocks/>
                <a:stCxn id="127" idx="4"/>
                <a:endCxn id="130" idx="2"/>
              </p:cNvCxnSpPr>
              <p:nvPr/>
            </p:nvCxnSpPr>
            <p:spPr bwMode="auto">
              <a:xfrm>
                <a:off x="2347588" y="3974055"/>
                <a:ext cx="1122968" cy="396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箭头连接符 139">
                <a:extLst>
                  <a:ext uri="{FF2B5EF4-FFF2-40B4-BE49-F238E27FC236}">
                    <a16:creationId xmlns:a16="http://schemas.microsoft.com/office/drawing/2014/main" id="{4FD45A5D-B0F4-4249-9256-C076707BBE01}"/>
                  </a:ext>
                </a:extLst>
              </p:cNvPr>
              <p:cNvCxnSpPr>
                <a:stCxn id="129" idx="4"/>
                <a:endCxn id="130" idx="0"/>
              </p:cNvCxnSpPr>
              <p:nvPr/>
            </p:nvCxnSpPr>
            <p:spPr bwMode="auto">
              <a:xfrm>
                <a:off x="3650576" y="3377929"/>
                <a:ext cx="0" cy="8121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7" name="直接箭头连接符 116">
              <a:extLst>
                <a:ext uri="{FF2B5EF4-FFF2-40B4-BE49-F238E27FC236}">
                  <a16:creationId xmlns:a16="http://schemas.microsoft.com/office/drawing/2014/main" id="{67E6A06D-4C99-4192-9216-3911F9EE5F6F}"/>
                </a:ext>
              </a:extLst>
            </p:cNvPr>
            <p:cNvCxnSpPr>
              <a:cxnSpLocks/>
              <a:stCxn id="129" idx="3"/>
              <a:endCxn id="127" idx="6"/>
            </p:cNvCxnSpPr>
            <p:nvPr/>
          </p:nvCxnSpPr>
          <p:spPr>
            <a:xfrm flipH="1">
              <a:off x="1259632" y="3178748"/>
              <a:ext cx="995675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04">
              <a:extLst>
                <a:ext uri="{FF2B5EF4-FFF2-40B4-BE49-F238E27FC236}">
                  <a16:creationId xmlns:a16="http://schemas.microsoft.com/office/drawing/2014/main" id="{20DAEC8E-CE13-4586-956D-CFAEA434A335}"/>
                </a:ext>
              </a:extLst>
            </p:cNvPr>
            <p:cNvSpPr txBox="1"/>
            <p:nvPr/>
          </p:nvSpPr>
          <p:spPr>
            <a:xfrm>
              <a:off x="1669243" y="3306923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-2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19" name="直接箭头连接符 118">
              <a:extLst>
                <a:ext uri="{FF2B5EF4-FFF2-40B4-BE49-F238E27FC236}">
                  <a16:creationId xmlns:a16="http://schemas.microsoft.com/office/drawing/2014/main" id="{102A3E76-330D-4215-9397-16AFD9D58A8C}"/>
                </a:ext>
              </a:extLst>
            </p:cNvPr>
            <p:cNvCxnSpPr>
              <a:cxnSpLocks/>
              <a:stCxn id="130" idx="1"/>
              <a:endCxn id="127" idx="5"/>
            </p:cNvCxnSpPr>
            <p:nvPr/>
          </p:nvCxnSpPr>
          <p:spPr>
            <a:xfrm flipH="1" flipV="1">
              <a:off x="1206905" y="3774874"/>
              <a:ext cx="1048402" cy="321478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箭头连接符 119">
              <a:extLst>
                <a:ext uri="{FF2B5EF4-FFF2-40B4-BE49-F238E27FC236}">
                  <a16:creationId xmlns:a16="http://schemas.microsoft.com/office/drawing/2014/main" id="{67545E94-7530-4DB3-9DF5-56A638E260CB}"/>
                </a:ext>
              </a:extLst>
            </p:cNvPr>
            <p:cNvCxnSpPr>
              <a:cxnSpLocks/>
              <a:stCxn id="130" idx="1"/>
              <a:endCxn id="129" idx="3"/>
            </p:cNvCxnSpPr>
            <p:nvPr/>
          </p:nvCxnSpPr>
          <p:spPr>
            <a:xfrm flipV="1">
              <a:off x="2255307" y="3178748"/>
              <a:ext cx="0" cy="917604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8EF2CEFD-1B11-49EC-AF3E-6B609B3359DF}"/>
                </a:ext>
              </a:extLst>
            </p:cNvPr>
            <p:cNvCxnSpPr>
              <a:cxnSpLocks/>
              <a:stCxn id="129" idx="5"/>
              <a:endCxn id="128" idx="2"/>
            </p:cNvCxnSpPr>
            <p:nvPr/>
          </p:nvCxnSpPr>
          <p:spPr>
            <a:xfrm>
              <a:off x="2509893" y="3178748"/>
              <a:ext cx="984591" cy="46883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箭头连接符 121">
              <a:extLst>
                <a:ext uri="{FF2B5EF4-FFF2-40B4-BE49-F238E27FC236}">
                  <a16:creationId xmlns:a16="http://schemas.microsoft.com/office/drawing/2014/main" id="{210771AF-3905-444B-A246-7186F718CAE1}"/>
                </a:ext>
              </a:extLst>
            </p:cNvPr>
            <p:cNvCxnSpPr>
              <a:cxnSpLocks/>
              <a:stCxn id="128" idx="2"/>
              <a:endCxn id="130" idx="7"/>
            </p:cNvCxnSpPr>
            <p:nvPr/>
          </p:nvCxnSpPr>
          <p:spPr>
            <a:xfrm flipH="1">
              <a:off x="2509893" y="3647581"/>
              <a:ext cx="984591" cy="448771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04">
              <a:extLst>
                <a:ext uri="{FF2B5EF4-FFF2-40B4-BE49-F238E27FC236}">
                  <a16:creationId xmlns:a16="http://schemas.microsoft.com/office/drawing/2014/main" id="{3D9AE75C-D758-4846-80B6-39887D4C168B}"/>
                </a:ext>
              </a:extLst>
            </p:cNvPr>
            <p:cNvSpPr txBox="1"/>
            <p:nvPr/>
          </p:nvSpPr>
          <p:spPr>
            <a:xfrm>
              <a:off x="2699792" y="3317370"/>
              <a:ext cx="4314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-7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4" name="TextBox 104">
              <a:extLst>
                <a:ext uri="{FF2B5EF4-FFF2-40B4-BE49-F238E27FC236}">
                  <a16:creationId xmlns:a16="http://schemas.microsoft.com/office/drawing/2014/main" id="{7DA4CF3D-C715-4DC6-8D54-0530D17C5A8D}"/>
                </a:ext>
              </a:extLst>
            </p:cNvPr>
            <p:cNvSpPr txBox="1"/>
            <p:nvPr/>
          </p:nvSpPr>
          <p:spPr>
            <a:xfrm>
              <a:off x="2663788" y="3614694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-1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5" name="TextBox 104">
              <a:extLst>
                <a:ext uri="{FF2B5EF4-FFF2-40B4-BE49-F238E27FC236}">
                  <a16:creationId xmlns:a16="http://schemas.microsoft.com/office/drawing/2014/main" id="{2E9E91AA-75A9-426B-824E-B071BCF00098}"/>
                </a:ext>
              </a:extLst>
            </p:cNvPr>
            <p:cNvSpPr txBox="1"/>
            <p:nvPr/>
          </p:nvSpPr>
          <p:spPr>
            <a:xfrm>
              <a:off x="1547664" y="365069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-6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6" name="TextBox 104">
              <a:extLst>
                <a:ext uri="{FF2B5EF4-FFF2-40B4-BE49-F238E27FC236}">
                  <a16:creationId xmlns:a16="http://schemas.microsoft.com/office/drawing/2014/main" id="{773BE709-C202-4555-AA59-4DEBCD99A0A9}"/>
                </a:ext>
              </a:extLst>
            </p:cNvPr>
            <p:cNvSpPr txBox="1"/>
            <p:nvPr/>
          </p:nvSpPr>
          <p:spPr>
            <a:xfrm>
              <a:off x="1949902" y="347837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-3</a:t>
              </a:r>
              <a:endParaRPr lang="zh-CN" altLang="en-US" baseline="30000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79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B5B113-A8F4-46E8-B620-B2F777712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最短路径</a:t>
            </a:r>
            <a:r>
              <a:rPr lang="en-US" altLang="zh-CN" dirty="0"/>
              <a:t>Bellman-ford</a:t>
            </a:r>
            <a:r>
              <a:rPr lang="zh-CN" altLang="en-US" dirty="0"/>
              <a:t>算法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D1C8BB6-8A02-4D0B-99F8-7731ACE502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24</a:t>
            </a:fld>
            <a:endParaRPr lang="en-US" altLang="zh-CN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ACC6E3E-F68A-488F-8D08-DAE4B76F2B9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1950730"/>
            <a:ext cx="6300700" cy="31344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33679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B5B113-A8F4-46E8-B620-B2F777712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最短路径</a:t>
            </a:r>
            <a:r>
              <a:rPr lang="en-US" altLang="zh-CN" dirty="0"/>
              <a:t>Bellman-ford</a:t>
            </a:r>
            <a:r>
              <a:rPr lang="zh-CN" altLang="en-US" dirty="0"/>
              <a:t>算法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D1C8BB6-8A02-4D0B-99F8-7731ACE502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25</a:t>
            </a:fld>
            <a:endParaRPr lang="en-US" altLang="zh-CN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6D0F79B-1D16-4E1F-AF1F-C93837619784}"/>
              </a:ext>
            </a:extLst>
          </p:cNvPr>
          <p:cNvPicPr/>
          <p:nvPr/>
        </p:nvPicPr>
        <p:blipFill rotWithShape="1">
          <a:blip r:embed="rId2"/>
          <a:srcRect l="11743" t="9308" r="4024" b="5233"/>
          <a:stretch/>
        </p:blipFill>
        <p:spPr bwMode="auto">
          <a:xfrm>
            <a:off x="0" y="1592796"/>
            <a:ext cx="9144000" cy="49676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97561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5E2D90-E14E-408E-BADE-C43B58F95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二分图匹配匈牙利算法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8412519-659F-4FFB-9BA0-674F810D3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匈牙利算法是由匈牙利数学家</a:t>
            </a:r>
            <a:r>
              <a:rPr lang="en-US" altLang="zh-CN" dirty="0"/>
              <a:t>Edmonds</a:t>
            </a:r>
            <a:r>
              <a:rPr lang="zh-CN" altLang="en-US" dirty="0"/>
              <a:t>于</a:t>
            </a:r>
            <a:r>
              <a:rPr lang="en-US" altLang="zh-CN" dirty="0"/>
              <a:t>1965</a:t>
            </a:r>
            <a:r>
              <a:rPr lang="zh-CN" altLang="en-US" dirty="0"/>
              <a:t>年提出，因而得名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B3ED180-0751-4EF4-BAD1-EC18E38025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26</a:t>
            </a:fld>
            <a:endParaRPr lang="en-US" altLang="zh-CN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0E5511A-8B9A-4E3E-9288-21124F870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772" y="2780928"/>
            <a:ext cx="2926668" cy="29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910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5E2D90-E14E-408E-BADE-C43B58F95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二分图匹配匈牙利算法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8412519-659F-4FFB-9BA0-674F810D3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匈牙利算法是由匈牙利数学家</a:t>
            </a:r>
            <a:r>
              <a:rPr lang="en-US" altLang="zh-CN" dirty="0"/>
              <a:t>Edmonds</a:t>
            </a:r>
            <a:r>
              <a:rPr lang="zh-CN" altLang="en-US" dirty="0"/>
              <a:t>于</a:t>
            </a:r>
            <a:r>
              <a:rPr lang="en-US" altLang="zh-CN" dirty="0"/>
              <a:t>1965</a:t>
            </a:r>
            <a:r>
              <a:rPr lang="zh-CN" altLang="en-US" dirty="0"/>
              <a:t>年提出，因而得名</a:t>
            </a:r>
            <a:endParaRPr lang="en-US" altLang="zh-CN" dirty="0"/>
          </a:p>
          <a:p>
            <a:pPr lvl="1"/>
            <a:r>
              <a:rPr lang="zh-CN" altLang="en-US" dirty="0"/>
              <a:t>介绍匈牙利算法前必须了解增广路径，匹配边，未匹配边，匹配点，未匹配点的概念</a:t>
            </a:r>
            <a:endParaRPr lang="en-US" altLang="zh-CN" dirty="0"/>
          </a:p>
          <a:p>
            <a:pPr lvl="2"/>
            <a:r>
              <a:rPr lang="zh-CN" altLang="en-US" b="0" dirty="0"/>
              <a:t>增广路径就是在二分图中从未匹配点开始，按照未匹配边，匹配边交替的模式找到一个未匹配点结束。</a:t>
            </a:r>
            <a:endParaRPr lang="en-US" altLang="zh-CN" b="0" dirty="0"/>
          </a:p>
          <a:p>
            <a:pPr lvl="2"/>
            <a:r>
              <a:rPr lang="zh-CN" altLang="en-US" b="0" dirty="0"/>
              <a:t>将增广路径上已匹配边断开</a:t>
            </a:r>
            <a:endParaRPr lang="en-US" altLang="zh-CN" b="0" dirty="0"/>
          </a:p>
          <a:p>
            <a:pPr lvl="2"/>
            <a:r>
              <a:rPr lang="zh-CN" altLang="en-US" b="0" dirty="0"/>
              <a:t>不断寻找增广路径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B3ED180-0751-4EF4-BAD1-EC18E38025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27</a:t>
            </a:fld>
            <a:endParaRPr lang="en-US" altLang="zh-CN" dirty="0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D9C670A3-CCFC-4CC6-BD79-58BFC6FBFD94}"/>
              </a:ext>
            </a:extLst>
          </p:cNvPr>
          <p:cNvGrpSpPr/>
          <p:nvPr/>
        </p:nvGrpSpPr>
        <p:grpSpPr>
          <a:xfrm>
            <a:off x="2843808" y="5108282"/>
            <a:ext cx="1332148" cy="1511907"/>
            <a:chOff x="7056276" y="4832828"/>
            <a:chExt cx="1332148" cy="1511907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81C46542-629F-4D31-97D3-62F39CE30F4B}"/>
                </a:ext>
              </a:extLst>
            </p:cNvPr>
            <p:cNvSpPr/>
            <p:nvPr/>
          </p:nvSpPr>
          <p:spPr bwMode="auto">
            <a:xfrm>
              <a:off x="7056276" y="4833156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1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5E9EC629-E32F-4783-B14D-3D6F2F363F39}"/>
                </a:ext>
              </a:extLst>
            </p:cNvPr>
            <p:cNvSpPr/>
            <p:nvPr/>
          </p:nvSpPr>
          <p:spPr bwMode="auto">
            <a:xfrm>
              <a:off x="8100392" y="4832828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4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E510F539-B216-4010-96E4-CB1B4A70FFAE}"/>
                </a:ext>
              </a:extLst>
            </p:cNvPr>
            <p:cNvSpPr/>
            <p:nvPr/>
          </p:nvSpPr>
          <p:spPr bwMode="auto">
            <a:xfrm>
              <a:off x="7056276" y="5445552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2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48265F14-B554-4615-B80B-D9AF6D32A691}"/>
                </a:ext>
              </a:extLst>
            </p:cNvPr>
            <p:cNvSpPr/>
            <p:nvPr/>
          </p:nvSpPr>
          <p:spPr bwMode="auto">
            <a:xfrm>
              <a:off x="8100392" y="5445224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5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269F7C41-59B7-4700-81E5-0FD34A54DF5B}"/>
                </a:ext>
              </a:extLst>
            </p:cNvPr>
            <p:cNvSpPr/>
            <p:nvPr/>
          </p:nvSpPr>
          <p:spPr bwMode="auto">
            <a:xfrm>
              <a:off x="7056276" y="6063548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3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1D53FABC-BCB4-4800-BC9A-2D25DF5BC36C}"/>
                </a:ext>
              </a:extLst>
            </p:cNvPr>
            <p:cNvSpPr/>
            <p:nvPr/>
          </p:nvSpPr>
          <p:spPr bwMode="auto">
            <a:xfrm>
              <a:off x="8100392" y="6063220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6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D633FCDC-E0CE-4DEF-91F2-294D4DDF94E7}"/>
                </a:ext>
              </a:extLst>
            </p:cNvPr>
            <p:cNvCxnSpPr>
              <a:stCxn id="5" idx="6"/>
              <a:endCxn id="8" idx="2"/>
            </p:cNvCxnSpPr>
            <p:nvPr/>
          </p:nvCxnSpPr>
          <p:spPr bwMode="auto">
            <a:xfrm flipV="1">
              <a:off x="7344308" y="4973422"/>
              <a:ext cx="756084" cy="328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E1092745-D195-4C6D-A459-73EB85AF5306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 bwMode="auto">
            <a:xfrm flipV="1">
              <a:off x="7344308" y="5585818"/>
              <a:ext cx="756084" cy="328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323ECDC2-9380-4618-AD39-A19EE6BBF5AC}"/>
              </a:ext>
            </a:extLst>
          </p:cNvPr>
          <p:cNvGrpSpPr/>
          <p:nvPr/>
        </p:nvGrpSpPr>
        <p:grpSpPr>
          <a:xfrm>
            <a:off x="755576" y="5114015"/>
            <a:ext cx="1332148" cy="1511907"/>
            <a:chOff x="7056276" y="4832828"/>
            <a:chExt cx="1332148" cy="1511907"/>
          </a:xfrm>
        </p:grpSpPr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79FA8332-2229-43B2-B37C-C4411BAC5202}"/>
                </a:ext>
              </a:extLst>
            </p:cNvPr>
            <p:cNvSpPr/>
            <p:nvPr/>
          </p:nvSpPr>
          <p:spPr bwMode="auto">
            <a:xfrm>
              <a:off x="7056276" y="4833156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1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B60C220A-11AC-4C34-9C3D-DCF540005F77}"/>
                </a:ext>
              </a:extLst>
            </p:cNvPr>
            <p:cNvSpPr/>
            <p:nvPr/>
          </p:nvSpPr>
          <p:spPr bwMode="auto">
            <a:xfrm>
              <a:off x="8100392" y="4832828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4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FD82E663-46E6-49BC-90B5-49A01107743C}"/>
                </a:ext>
              </a:extLst>
            </p:cNvPr>
            <p:cNvSpPr/>
            <p:nvPr/>
          </p:nvSpPr>
          <p:spPr bwMode="auto">
            <a:xfrm>
              <a:off x="7056276" y="5445552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2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E167D4D7-F77B-4506-BB29-9A7AF192994E}"/>
                </a:ext>
              </a:extLst>
            </p:cNvPr>
            <p:cNvSpPr/>
            <p:nvPr/>
          </p:nvSpPr>
          <p:spPr bwMode="auto">
            <a:xfrm>
              <a:off x="8100392" y="5445224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5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82F41221-6313-4671-91BF-7A1BF63B0230}"/>
                </a:ext>
              </a:extLst>
            </p:cNvPr>
            <p:cNvSpPr/>
            <p:nvPr/>
          </p:nvSpPr>
          <p:spPr bwMode="auto">
            <a:xfrm>
              <a:off x="7056276" y="6063548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3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E30D0C35-0BE4-4872-BE21-30E64B0498FE}"/>
                </a:ext>
              </a:extLst>
            </p:cNvPr>
            <p:cNvSpPr/>
            <p:nvPr/>
          </p:nvSpPr>
          <p:spPr bwMode="auto">
            <a:xfrm>
              <a:off x="8100392" y="6063220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6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826F7043-55B7-4C39-93D0-B53E68915D9F}"/>
                </a:ext>
              </a:extLst>
            </p:cNvPr>
            <p:cNvCxnSpPr>
              <a:stCxn id="29" idx="6"/>
              <a:endCxn id="30" idx="2"/>
            </p:cNvCxnSpPr>
            <p:nvPr/>
          </p:nvCxnSpPr>
          <p:spPr bwMode="auto">
            <a:xfrm flipV="1">
              <a:off x="7344308" y="4973422"/>
              <a:ext cx="756084" cy="328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5F57EB23-DA9C-436F-8074-D7CFAEC5CA82}"/>
                </a:ext>
              </a:extLst>
            </p:cNvPr>
            <p:cNvCxnSpPr>
              <a:cxnSpLocks/>
              <a:stCxn id="33" idx="6"/>
              <a:endCxn id="30" idx="2"/>
            </p:cNvCxnSpPr>
            <p:nvPr/>
          </p:nvCxnSpPr>
          <p:spPr bwMode="auto">
            <a:xfrm flipV="1">
              <a:off x="7344308" y="4973422"/>
              <a:ext cx="756084" cy="1230720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12499152-D0A9-48FC-9EBD-AE42EABD8B1E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 bwMode="auto">
            <a:xfrm flipV="1">
              <a:off x="7344308" y="5585818"/>
              <a:ext cx="756084" cy="328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id="{FF126F68-5050-4670-B382-2AE39B345B70}"/>
                </a:ext>
              </a:extLst>
            </p:cNvPr>
            <p:cNvCxnSpPr>
              <a:cxnSpLocks/>
              <a:stCxn id="29" idx="6"/>
              <a:endCxn id="32" idx="2"/>
            </p:cNvCxnSpPr>
            <p:nvPr/>
          </p:nvCxnSpPr>
          <p:spPr bwMode="auto">
            <a:xfrm>
              <a:off x="7344308" y="4973750"/>
              <a:ext cx="756084" cy="612068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A9B89886-0965-41D1-90A6-A6C41C9EEA79}"/>
                </a:ext>
              </a:extLst>
            </p:cNvPr>
            <p:cNvCxnSpPr>
              <a:cxnSpLocks/>
              <a:stCxn id="31" idx="6"/>
              <a:endCxn id="34" idx="2"/>
            </p:cNvCxnSpPr>
            <p:nvPr/>
          </p:nvCxnSpPr>
          <p:spPr bwMode="auto">
            <a:xfrm>
              <a:off x="7344308" y="5586146"/>
              <a:ext cx="756084" cy="617668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5F60C672-6A2F-4E75-89A2-DE3BE934963B}"/>
              </a:ext>
            </a:extLst>
          </p:cNvPr>
          <p:cNvGrpSpPr/>
          <p:nvPr/>
        </p:nvGrpSpPr>
        <p:grpSpPr>
          <a:xfrm>
            <a:off x="7020272" y="5114015"/>
            <a:ext cx="1332148" cy="1511907"/>
            <a:chOff x="7056276" y="4832828"/>
            <a:chExt cx="1332148" cy="1511907"/>
          </a:xfrm>
        </p:grpSpPr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863FAAD4-CA6D-46B5-BF56-24FC8D22C93B}"/>
                </a:ext>
              </a:extLst>
            </p:cNvPr>
            <p:cNvSpPr/>
            <p:nvPr/>
          </p:nvSpPr>
          <p:spPr bwMode="auto">
            <a:xfrm>
              <a:off x="7056276" y="4833156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1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04519203-8622-4D3B-8E08-FE639D90252C}"/>
                </a:ext>
              </a:extLst>
            </p:cNvPr>
            <p:cNvSpPr/>
            <p:nvPr/>
          </p:nvSpPr>
          <p:spPr bwMode="auto">
            <a:xfrm>
              <a:off x="8100392" y="4832828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4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id="{1FA6B23D-5AE4-4C41-9D66-0C39C987D5E6}"/>
                </a:ext>
              </a:extLst>
            </p:cNvPr>
            <p:cNvSpPr/>
            <p:nvPr/>
          </p:nvSpPr>
          <p:spPr bwMode="auto">
            <a:xfrm>
              <a:off x="7056276" y="5445552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2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27104593-52C1-4F0C-910C-0E82E7B0E27A}"/>
                </a:ext>
              </a:extLst>
            </p:cNvPr>
            <p:cNvSpPr/>
            <p:nvPr/>
          </p:nvSpPr>
          <p:spPr bwMode="auto">
            <a:xfrm>
              <a:off x="8100392" y="5445224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5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C74CF9C6-4BEB-42AE-974A-DB3547808CB5}"/>
                </a:ext>
              </a:extLst>
            </p:cNvPr>
            <p:cNvSpPr/>
            <p:nvPr/>
          </p:nvSpPr>
          <p:spPr bwMode="auto">
            <a:xfrm>
              <a:off x="7056276" y="6063548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3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89E42459-EB87-4627-867C-4ECB86F6FC82}"/>
                </a:ext>
              </a:extLst>
            </p:cNvPr>
            <p:cNvSpPr/>
            <p:nvPr/>
          </p:nvSpPr>
          <p:spPr bwMode="auto">
            <a:xfrm>
              <a:off x="8100392" y="6063220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6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ED2D4C4F-4E1E-4B24-98DA-B8F395034ACD}"/>
                </a:ext>
              </a:extLst>
            </p:cNvPr>
            <p:cNvCxnSpPr>
              <a:cxnSpLocks/>
              <a:stCxn id="45" idx="6"/>
              <a:endCxn id="42" idx="2"/>
            </p:cNvCxnSpPr>
            <p:nvPr/>
          </p:nvCxnSpPr>
          <p:spPr bwMode="auto">
            <a:xfrm flipV="1">
              <a:off x="7344308" y="4973422"/>
              <a:ext cx="756084" cy="1230720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80CF2626-C4B1-4A18-9802-EB1185CFE13E}"/>
                </a:ext>
              </a:extLst>
            </p:cNvPr>
            <p:cNvCxnSpPr>
              <a:cxnSpLocks/>
              <a:stCxn id="41" idx="6"/>
              <a:endCxn id="44" idx="2"/>
            </p:cNvCxnSpPr>
            <p:nvPr/>
          </p:nvCxnSpPr>
          <p:spPr bwMode="auto">
            <a:xfrm>
              <a:off x="7344308" y="4973750"/>
              <a:ext cx="756084" cy="612068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41998D81-269A-489C-9D94-05413E1A483F}"/>
                </a:ext>
              </a:extLst>
            </p:cNvPr>
            <p:cNvCxnSpPr>
              <a:cxnSpLocks/>
              <a:stCxn id="43" idx="6"/>
              <a:endCxn id="46" idx="2"/>
            </p:cNvCxnSpPr>
            <p:nvPr/>
          </p:nvCxnSpPr>
          <p:spPr bwMode="auto">
            <a:xfrm>
              <a:off x="7344308" y="5586146"/>
              <a:ext cx="756084" cy="617668"/>
            </a:xfrm>
            <a:prstGeom prst="line">
              <a:avLst/>
            </a:prstGeom>
            <a:ln w="349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5406E953-F87F-4847-90E1-3803B1D6113B}"/>
              </a:ext>
            </a:extLst>
          </p:cNvPr>
          <p:cNvGrpSpPr/>
          <p:nvPr/>
        </p:nvGrpSpPr>
        <p:grpSpPr>
          <a:xfrm>
            <a:off x="4932040" y="5108282"/>
            <a:ext cx="1332148" cy="1511907"/>
            <a:chOff x="7056276" y="4832828"/>
            <a:chExt cx="1332148" cy="1511907"/>
          </a:xfrm>
        </p:grpSpPr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0FC3ABC2-A489-48FD-B77C-F7D009A98BC6}"/>
                </a:ext>
              </a:extLst>
            </p:cNvPr>
            <p:cNvSpPr/>
            <p:nvPr/>
          </p:nvSpPr>
          <p:spPr bwMode="auto">
            <a:xfrm>
              <a:off x="7056276" y="4833156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1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AD142F07-9BB5-4E33-89C5-7E5FE72B24A4}"/>
                </a:ext>
              </a:extLst>
            </p:cNvPr>
            <p:cNvSpPr/>
            <p:nvPr/>
          </p:nvSpPr>
          <p:spPr bwMode="auto">
            <a:xfrm>
              <a:off x="8100392" y="4832828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4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id="{2F3D981D-6B14-4318-B29B-FE4013458A4B}"/>
                </a:ext>
              </a:extLst>
            </p:cNvPr>
            <p:cNvSpPr/>
            <p:nvPr/>
          </p:nvSpPr>
          <p:spPr bwMode="auto">
            <a:xfrm>
              <a:off x="7056276" y="5445552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2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D7FD379C-2392-4AB0-BC11-5B43AD7A7BE8}"/>
                </a:ext>
              </a:extLst>
            </p:cNvPr>
            <p:cNvSpPr/>
            <p:nvPr/>
          </p:nvSpPr>
          <p:spPr bwMode="auto">
            <a:xfrm>
              <a:off x="8100392" y="5445224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5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FFFB25C5-B64F-46E4-A23B-11D244F0F30C}"/>
                </a:ext>
              </a:extLst>
            </p:cNvPr>
            <p:cNvSpPr/>
            <p:nvPr/>
          </p:nvSpPr>
          <p:spPr bwMode="auto">
            <a:xfrm>
              <a:off x="7056276" y="6063548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3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id="{20F57EF2-7F76-4034-A7DB-520D7F4C12B3}"/>
                </a:ext>
              </a:extLst>
            </p:cNvPr>
            <p:cNvSpPr/>
            <p:nvPr/>
          </p:nvSpPr>
          <p:spPr bwMode="auto">
            <a:xfrm>
              <a:off x="8100392" y="6063220"/>
              <a:ext cx="288032" cy="28118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6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08875EB3-276F-4BAE-B55E-15599F9CEE7C}"/>
                </a:ext>
              </a:extLst>
            </p:cNvPr>
            <p:cNvCxnSpPr>
              <a:stCxn id="53" idx="6"/>
              <a:endCxn id="54" idx="2"/>
            </p:cNvCxnSpPr>
            <p:nvPr/>
          </p:nvCxnSpPr>
          <p:spPr bwMode="auto">
            <a:xfrm flipV="1">
              <a:off x="7344308" y="4973422"/>
              <a:ext cx="756084" cy="328"/>
            </a:xfrm>
            <a:prstGeom prst="line">
              <a:avLst/>
            </a:prstGeom>
            <a:ln w="34925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287A67D2-B36C-41E3-A709-04CFD1531675}"/>
                </a:ext>
              </a:extLst>
            </p:cNvPr>
            <p:cNvCxnSpPr>
              <a:cxnSpLocks/>
              <a:stCxn id="57" idx="6"/>
              <a:endCxn id="54" idx="2"/>
            </p:cNvCxnSpPr>
            <p:nvPr/>
          </p:nvCxnSpPr>
          <p:spPr bwMode="auto">
            <a:xfrm flipV="1">
              <a:off x="7344308" y="4973422"/>
              <a:ext cx="756084" cy="1230720"/>
            </a:xfrm>
            <a:prstGeom prst="line">
              <a:avLst/>
            </a:prstGeom>
            <a:ln w="34925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736DFD97-B766-4EFA-AF8F-0D4308A58762}"/>
                </a:ext>
              </a:extLst>
            </p:cNvPr>
            <p:cNvCxnSpPr>
              <a:cxnSpLocks/>
              <a:stCxn id="55" idx="6"/>
              <a:endCxn id="56" idx="2"/>
            </p:cNvCxnSpPr>
            <p:nvPr/>
          </p:nvCxnSpPr>
          <p:spPr bwMode="auto">
            <a:xfrm flipV="1">
              <a:off x="7344308" y="5585818"/>
              <a:ext cx="756084" cy="328"/>
            </a:xfrm>
            <a:prstGeom prst="line">
              <a:avLst/>
            </a:prstGeom>
            <a:ln w="34925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DA17BCD5-AB51-488E-9629-86CD33861EA2}"/>
                </a:ext>
              </a:extLst>
            </p:cNvPr>
            <p:cNvCxnSpPr>
              <a:cxnSpLocks/>
              <a:stCxn id="53" idx="6"/>
              <a:endCxn id="56" idx="2"/>
            </p:cNvCxnSpPr>
            <p:nvPr/>
          </p:nvCxnSpPr>
          <p:spPr bwMode="auto">
            <a:xfrm>
              <a:off x="7344308" y="4973750"/>
              <a:ext cx="756084" cy="612068"/>
            </a:xfrm>
            <a:prstGeom prst="line">
              <a:avLst/>
            </a:prstGeom>
            <a:ln w="34925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2EBF7C5B-8C55-440B-9EEF-5A67443BF0D6}"/>
                </a:ext>
              </a:extLst>
            </p:cNvPr>
            <p:cNvCxnSpPr>
              <a:cxnSpLocks/>
              <a:stCxn id="55" idx="6"/>
              <a:endCxn id="58" idx="2"/>
            </p:cNvCxnSpPr>
            <p:nvPr/>
          </p:nvCxnSpPr>
          <p:spPr bwMode="auto">
            <a:xfrm>
              <a:off x="7344308" y="5586146"/>
              <a:ext cx="756084" cy="617668"/>
            </a:xfrm>
            <a:prstGeom prst="line">
              <a:avLst/>
            </a:prstGeom>
            <a:ln w="34925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78602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POJ1274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99206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本章内容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给定有向图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𝑮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𝑽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𝑬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，边上权值表示容量，给定源点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𝒔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和汇点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𝒕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𝒔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𝒕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可流过的最大流量是多少？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782597" y="3158115"/>
            <a:ext cx="4705010" cy="1881272"/>
            <a:chOff x="2167568" y="3096285"/>
            <a:chExt cx="4705010" cy="1881272"/>
          </a:xfrm>
        </p:grpSpPr>
        <p:sp>
          <p:nvSpPr>
            <p:cNvPr id="36" name="椭圆 35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651253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319696" y="3215658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319696" y="446812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191904" y="3215658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191904" y="446812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42" name="直接箭头连接符 41"/>
            <p:cNvCxnSpPr>
              <a:stCxn id="36" idx="7"/>
              <a:endCxn id="38" idx="2"/>
            </p:cNvCxnSpPr>
            <p:nvPr/>
          </p:nvCxnSpPr>
          <p:spPr>
            <a:xfrm flipV="1">
              <a:off x="2474881" y="3395678"/>
              <a:ext cx="844815" cy="47709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>
              <a:endCxn id="40" idx="2"/>
            </p:cNvCxnSpPr>
            <p:nvPr/>
          </p:nvCxnSpPr>
          <p:spPr>
            <a:xfrm flipV="1">
              <a:off x="3682229" y="3395678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/>
            <p:nvPr/>
          </p:nvCxnSpPr>
          <p:spPr>
            <a:xfrm flipH="1" flipV="1">
              <a:off x="3499716" y="3575698"/>
              <a:ext cx="11378" cy="89735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>
              <a:endCxn id="39" idx="7"/>
            </p:cNvCxnSpPr>
            <p:nvPr/>
          </p:nvCxnSpPr>
          <p:spPr>
            <a:xfrm flipH="1">
              <a:off x="3627009" y="3473677"/>
              <a:ext cx="1592505" cy="10471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/>
          </p:nvCxnSpPr>
          <p:spPr>
            <a:xfrm flipV="1">
              <a:off x="3682229" y="4664701"/>
              <a:ext cx="1509675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>
              <a:endCxn id="37" idx="1"/>
            </p:cNvCxnSpPr>
            <p:nvPr/>
          </p:nvCxnSpPr>
          <p:spPr>
            <a:xfrm>
              <a:off x="5551944" y="3404691"/>
              <a:ext cx="1013321" cy="46808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/>
            <p:cNvCxnSpPr>
              <a:endCxn id="37" idx="3"/>
            </p:cNvCxnSpPr>
            <p:nvPr/>
          </p:nvCxnSpPr>
          <p:spPr>
            <a:xfrm flipV="1">
              <a:off x="5554818" y="4127363"/>
              <a:ext cx="1010447" cy="51096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2419726" y="334492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16</a:t>
              </a:r>
              <a:endParaRPr lang="zh-CN" alt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496339" y="427275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13</a:t>
              </a:r>
              <a:endParaRPr lang="zh-CN" alt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111914" y="309628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12</a:t>
              </a:r>
              <a:endParaRPr lang="zh-CN" alt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946779" y="3377929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20</a:t>
              </a:r>
              <a:endParaRPr lang="zh-CN" alt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70556" y="381075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219926" y="398370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9</a:t>
              </a:r>
              <a:endParaRPr lang="zh-CN" alt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335205" y="387984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7</a:t>
              </a:r>
              <a:endParaRPr lang="zh-CN" alt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83922" y="460822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14</a:t>
              </a:r>
              <a:endParaRPr lang="zh-CN" alt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948118" y="430774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cxnSp>
          <p:nvCxnSpPr>
            <p:cNvPr id="58" name="直接箭头连接符 57"/>
            <p:cNvCxnSpPr>
              <a:stCxn id="36" idx="5"/>
              <a:endCxn id="39" idx="2"/>
            </p:cNvCxnSpPr>
            <p:nvPr/>
          </p:nvCxnSpPr>
          <p:spPr bwMode="auto">
            <a:xfrm>
              <a:off x="2474881" y="4127363"/>
              <a:ext cx="844815" cy="52077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/>
            <p:cNvCxnSpPr>
              <a:stCxn id="41" idx="0"/>
              <a:endCxn id="40" idx="4"/>
            </p:cNvCxnSpPr>
            <p:nvPr/>
          </p:nvCxnSpPr>
          <p:spPr bwMode="auto">
            <a:xfrm flipV="1">
              <a:off x="5371924" y="3575698"/>
              <a:ext cx="0" cy="8924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5250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给定有向图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𝑮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=(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𝑽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𝑬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，边上权值表示容量，给定源点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𝒔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和汇点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𝒕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𝒔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𝒕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可流过的最大流量是多少？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167568" y="3017889"/>
            <a:ext cx="2954932" cy="1990293"/>
            <a:chOff x="2167568" y="3017889"/>
            <a:chExt cx="2954932" cy="1990293"/>
          </a:xfrm>
        </p:grpSpPr>
        <p:sp>
          <p:nvSpPr>
            <p:cNvPr id="6" name="椭圆 5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直接箭头连接符 15"/>
            <p:cNvCxnSpPr>
              <a:stCxn id="6" idx="7"/>
              <a:endCxn id="8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>
              <a:stCxn id="8" idx="6"/>
              <a:endCxn id="7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>
              <a:stCxn id="9" idx="6"/>
              <a:endCxn id="7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3" name="直接箭头连接符 2"/>
            <p:cNvCxnSpPr>
              <a:stCxn id="6" idx="5"/>
              <a:endCxn id="9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>
              <a:stCxn id="8" idx="4"/>
              <a:endCxn id="9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4926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简单想法</a:t>
            </a:r>
            <a:endParaRPr lang="en-US" altLang="zh-CN" dirty="0"/>
          </a:p>
          <a:p>
            <a:pPr lvl="1"/>
            <a:r>
              <a:rPr lang="zh-CN" altLang="en-US" dirty="0"/>
              <a:t>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  <p:grpSp>
        <p:nvGrpSpPr>
          <p:cNvPr id="5" name="组合 4"/>
          <p:cNvGrpSpPr/>
          <p:nvPr/>
        </p:nvGrpSpPr>
        <p:grpSpPr>
          <a:xfrm>
            <a:off x="697717" y="2672916"/>
            <a:ext cx="2954932" cy="1990293"/>
            <a:chOff x="2167568" y="3017889"/>
            <a:chExt cx="2954932" cy="1990293"/>
          </a:xfrm>
        </p:grpSpPr>
        <p:sp>
          <p:nvSpPr>
            <p:cNvPr id="6" name="椭圆 5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直接箭头连接符 9"/>
            <p:cNvCxnSpPr>
              <a:stCxn id="6" idx="7"/>
              <a:endCxn id="8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>
              <a:stCxn id="8" idx="6"/>
              <a:endCxn id="7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>
              <a:stCxn id="9" idx="6"/>
              <a:endCxn id="7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18" name="直接箭头连接符 17"/>
            <p:cNvCxnSpPr>
              <a:stCxn id="6" idx="5"/>
              <a:endCxn id="9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>
              <a:stCxn id="8" idx="4"/>
              <a:endCxn id="9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5508104" y="2672916"/>
            <a:ext cx="2954932" cy="1990293"/>
            <a:chOff x="2167568" y="3017889"/>
            <a:chExt cx="2954932" cy="1990293"/>
          </a:xfrm>
        </p:grpSpPr>
        <p:sp>
          <p:nvSpPr>
            <p:cNvPr id="21" name="椭圆 20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直接箭头连接符 24"/>
            <p:cNvCxnSpPr>
              <a:stCxn id="21" idx="7"/>
              <a:endCxn id="23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>
              <a:stCxn id="23" idx="6"/>
              <a:endCxn id="22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>
              <a:stCxn id="24" idx="6"/>
              <a:endCxn id="22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33" name="直接箭头连接符 32"/>
            <p:cNvCxnSpPr>
              <a:stCxn id="21" idx="5"/>
              <a:endCxn id="24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>
              <a:stCxn id="23" idx="4"/>
              <a:endCxn id="24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1518847" y="4844693"/>
            <a:ext cx="111440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简单想法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50125" y="4822725"/>
            <a:ext cx="881973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最优解</a:t>
            </a:r>
          </a:p>
        </p:txBody>
      </p:sp>
    </p:spTree>
    <p:extLst>
      <p:ext uri="{BB962C8B-B14F-4D97-AF65-F5344CB8AC3E}">
        <p14:creationId xmlns:p14="http://schemas.microsoft.com/office/powerpoint/2010/main" val="4083997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取消部分设置好的流</a:t>
            </a:r>
            <a:endParaRPr lang="en-US" altLang="zh-CN" dirty="0"/>
          </a:p>
          <a:p>
            <a:pPr lvl="1"/>
            <a:r>
              <a:rPr lang="zh-CN" altLang="en-US" dirty="0"/>
              <a:t>对一些设置好的流可能反悔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  <p:grpSp>
        <p:nvGrpSpPr>
          <p:cNvPr id="35" name="组合 34"/>
          <p:cNvGrpSpPr/>
          <p:nvPr/>
        </p:nvGrpSpPr>
        <p:grpSpPr>
          <a:xfrm>
            <a:off x="5302520" y="2433853"/>
            <a:ext cx="2954932" cy="1990293"/>
            <a:chOff x="2167568" y="3017889"/>
            <a:chExt cx="2954932" cy="1990293"/>
          </a:xfrm>
        </p:grpSpPr>
        <p:sp>
          <p:nvSpPr>
            <p:cNvPr id="36" name="椭圆 35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直接箭头连接符 39"/>
            <p:cNvCxnSpPr>
              <a:stCxn id="36" idx="7"/>
              <a:endCxn id="38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>
              <a:stCxn id="38" idx="6"/>
              <a:endCxn id="37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>
              <a:stCxn id="39" idx="6"/>
              <a:endCxn id="37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48" name="直接箭头连接符 47"/>
            <p:cNvCxnSpPr>
              <a:stCxn id="36" idx="5"/>
              <a:endCxn id="39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箭头连接符 48"/>
            <p:cNvCxnSpPr>
              <a:stCxn id="38" idx="4"/>
              <a:endCxn id="39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右箭头 49"/>
          <p:cNvSpPr/>
          <p:nvPr/>
        </p:nvSpPr>
        <p:spPr bwMode="auto">
          <a:xfrm>
            <a:off x="3980985" y="3387527"/>
            <a:ext cx="684076" cy="385473"/>
          </a:xfrm>
          <a:prstGeom prst="rightArrow">
            <a:avLst/>
          </a:prstGeom>
          <a:solidFill>
            <a:srgbClr val="0000A8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697717" y="2672916"/>
            <a:ext cx="2954932" cy="1990293"/>
            <a:chOff x="2167568" y="3017889"/>
            <a:chExt cx="2954932" cy="1990293"/>
          </a:xfrm>
        </p:grpSpPr>
        <p:sp>
          <p:nvSpPr>
            <p:cNvPr id="52" name="椭圆 51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56" name="直接箭头连接符 55"/>
            <p:cNvCxnSpPr>
              <a:stCxn id="52" idx="7"/>
              <a:endCxn id="54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箭头连接符 56"/>
            <p:cNvCxnSpPr>
              <a:stCxn id="54" idx="6"/>
              <a:endCxn id="53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箭头连接符 57"/>
            <p:cNvCxnSpPr>
              <a:stCxn id="55" idx="6"/>
              <a:endCxn id="53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64" name="直接箭头连接符 63"/>
            <p:cNvCxnSpPr>
              <a:stCxn id="52" idx="5"/>
              <a:endCxn id="55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/>
            <p:cNvCxnSpPr>
              <a:stCxn id="54" idx="4"/>
              <a:endCxn id="55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5308062" y="4663209"/>
            <a:ext cx="2954932" cy="1990293"/>
            <a:chOff x="2167568" y="3017889"/>
            <a:chExt cx="2954932" cy="1990293"/>
          </a:xfrm>
        </p:grpSpPr>
        <p:sp>
          <p:nvSpPr>
            <p:cNvPr id="67" name="椭圆 66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71" name="直接箭头连接符 70"/>
            <p:cNvCxnSpPr>
              <a:stCxn id="67" idx="7"/>
              <a:endCxn id="69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/>
            <p:cNvCxnSpPr>
              <a:stCxn id="69" idx="6"/>
              <a:endCxn id="68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箭头连接符 72"/>
            <p:cNvCxnSpPr>
              <a:stCxn id="70" idx="6"/>
              <a:endCxn id="68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79" name="直接箭头连接符 78"/>
            <p:cNvCxnSpPr>
              <a:stCxn id="67" idx="5"/>
              <a:endCxn id="70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>
              <a:stCxn id="69" idx="4"/>
              <a:endCxn id="70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下箭头 81"/>
          <p:cNvSpPr/>
          <p:nvPr/>
        </p:nvSpPr>
        <p:spPr bwMode="auto">
          <a:xfrm>
            <a:off x="5112060" y="4303170"/>
            <a:ext cx="330556" cy="557932"/>
          </a:xfrm>
          <a:prstGeom prst="downArrow">
            <a:avLst/>
          </a:prstGeom>
          <a:solidFill>
            <a:srgbClr val="0000A8"/>
          </a:solidFill>
          <a:ln w="3175">
            <a:noFill/>
            <a:miter lim="800000"/>
            <a:headEnd/>
            <a:tailEnd/>
          </a:ln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0180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残留网络</a:t>
            </a:r>
            <a:endParaRPr lang="en-US" altLang="zh-CN" dirty="0"/>
          </a:p>
          <a:p>
            <a:pPr lvl="1"/>
            <a:r>
              <a:rPr lang="zh-CN" altLang="en-US" dirty="0"/>
              <a:t>某一条边使用了多少流量，则其反方向设置多少可反悔的流量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7</a:t>
            </a:fld>
            <a:endParaRPr lang="en-US" altLang="zh-CN" dirty="0"/>
          </a:p>
        </p:txBody>
      </p:sp>
      <p:grpSp>
        <p:nvGrpSpPr>
          <p:cNvPr id="5" name="组合 4"/>
          <p:cNvGrpSpPr/>
          <p:nvPr/>
        </p:nvGrpSpPr>
        <p:grpSpPr>
          <a:xfrm>
            <a:off x="697717" y="3017889"/>
            <a:ext cx="2954932" cy="1990293"/>
            <a:chOff x="2167568" y="3017889"/>
            <a:chExt cx="2954932" cy="1990293"/>
          </a:xfrm>
        </p:grpSpPr>
        <p:sp>
          <p:nvSpPr>
            <p:cNvPr id="6" name="椭圆 5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直接箭头连接符 9"/>
            <p:cNvCxnSpPr>
              <a:stCxn id="6" idx="7"/>
              <a:endCxn id="8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>
              <a:stCxn id="8" idx="6"/>
              <a:endCxn id="7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>
              <a:stCxn id="9" idx="6"/>
              <a:endCxn id="7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18" name="直接箭头连接符 17"/>
            <p:cNvCxnSpPr>
              <a:stCxn id="6" idx="5"/>
              <a:endCxn id="9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>
              <a:stCxn id="8" idx="4"/>
              <a:endCxn id="9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5287198" y="3004923"/>
            <a:ext cx="2954932" cy="1990293"/>
            <a:chOff x="2167568" y="3017889"/>
            <a:chExt cx="2954932" cy="1990293"/>
          </a:xfrm>
        </p:grpSpPr>
        <p:sp>
          <p:nvSpPr>
            <p:cNvPr id="36" name="椭圆 35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直接箭头连接符 39"/>
            <p:cNvCxnSpPr>
              <a:stCxn id="36" idx="7"/>
              <a:endCxn id="38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>
              <a:stCxn id="38" idx="6"/>
              <a:endCxn id="37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>
              <a:stCxn id="39" idx="6"/>
              <a:endCxn id="37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48" name="直接箭头连接符 47"/>
            <p:cNvCxnSpPr>
              <a:stCxn id="36" idx="5"/>
              <a:endCxn id="39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箭头连接符 48"/>
            <p:cNvCxnSpPr>
              <a:stCxn id="38" idx="4"/>
              <a:endCxn id="39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右箭头 49"/>
          <p:cNvSpPr/>
          <p:nvPr/>
        </p:nvSpPr>
        <p:spPr bwMode="auto">
          <a:xfrm>
            <a:off x="4175956" y="3807333"/>
            <a:ext cx="684076" cy="385473"/>
          </a:xfrm>
          <a:prstGeom prst="rightArrow">
            <a:avLst/>
          </a:prstGeom>
          <a:solidFill>
            <a:srgbClr val="0000A8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5315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8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1" name="组合 80"/>
          <p:cNvGrpSpPr/>
          <p:nvPr/>
        </p:nvGrpSpPr>
        <p:grpSpPr>
          <a:xfrm>
            <a:off x="5302520" y="2384884"/>
            <a:ext cx="2954932" cy="1990293"/>
            <a:chOff x="2167568" y="3017889"/>
            <a:chExt cx="2954932" cy="1990293"/>
          </a:xfrm>
        </p:grpSpPr>
        <p:sp>
          <p:nvSpPr>
            <p:cNvPr id="82" name="椭圆 81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86" name="直接箭头连接符 85"/>
            <p:cNvCxnSpPr>
              <a:stCxn id="82" idx="7"/>
              <a:endCxn id="84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箭头连接符 86"/>
            <p:cNvCxnSpPr>
              <a:stCxn id="84" idx="6"/>
              <a:endCxn id="83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箭头连接符 87"/>
            <p:cNvCxnSpPr>
              <a:stCxn id="85" idx="6"/>
              <a:endCxn id="83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94" name="直接箭头连接符 93"/>
            <p:cNvCxnSpPr>
              <a:stCxn id="82" idx="5"/>
              <a:endCxn id="85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箭头连接符 94"/>
            <p:cNvCxnSpPr>
              <a:stCxn id="84" idx="4"/>
              <a:endCxn id="85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右箭头 95"/>
          <p:cNvSpPr/>
          <p:nvPr/>
        </p:nvSpPr>
        <p:spPr bwMode="auto">
          <a:xfrm>
            <a:off x="4067944" y="3338558"/>
            <a:ext cx="684076" cy="385473"/>
          </a:xfrm>
          <a:prstGeom prst="rightArrow">
            <a:avLst/>
          </a:prstGeom>
          <a:solidFill>
            <a:srgbClr val="0000A8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97717" y="2420888"/>
            <a:ext cx="2954932" cy="1990293"/>
            <a:chOff x="2167568" y="3017889"/>
            <a:chExt cx="2954932" cy="1990293"/>
          </a:xfrm>
        </p:grpSpPr>
        <p:sp>
          <p:nvSpPr>
            <p:cNvPr id="98" name="椭圆 97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直接箭头连接符 101"/>
            <p:cNvCxnSpPr>
              <a:stCxn id="98" idx="7"/>
              <a:endCxn id="100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100" idx="6"/>
              <a:endCxn id="99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101" idx="6"/>
              <a:endCxn id="99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110" name="直接箭头连接符 109"/>
            <p:cNvCxnSpPr>
              <a:stCxn id="98" idx="5"/>
              <a:endCxn id="101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100" idx="4"/>
              <a:endCxn id="101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组合 111"/>
          <p:cNvGrpSpPr/>
          <p:nvPr/>
        </p:nvGrpSpPr>
        <p:grpSpPr>
          <a:xfrm>
            <a:off x="5308062" y="4614240"/>
            <a:ext cx="2954932" cy="1990293"/>
            <a:chOff x="2167568" y="3017889"/>
            <a:chExt cx="2954932" cy="1990293"/>
          </a:xfrm>
        </p:grpSpPr>
        <p:sp>
          <p:nvSpPr>
            <p:cNvPr id="113" name="椭圆 112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17" name="直接箭头连接符 116"/>
            <p:cNvCxnSpPr>
              <a:stCxn id="113" idx="7"/>
              <a:endCxn id="115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箭头连接符 117"/>
            <p:cNvCxnSpPr>
              <a:stCxn id="115" idx="6"/>
              <a:endCxn id="114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箭头连接符 118"/>
            <p:cNvCxnSpPr>
              <a:stCxn id="116" idx="6"/>
              <a:endCxn id="114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125" name="直接箭头连接符 124"/>
            <p:cNvCxnSpPr>
              <a:stCxn id="113" idx="5"/>
              <a:endCxn id="116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箭头连接符 125"/>
            <p:cNvCxnSpPr>
              <a:stCxn id="115" idx="4"/>
              <a:endCxn id="116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下箭头 126"/>
          <p:cNvSpPr/>
          <p:nvPr/>
        </p:nvSpPr>
        <p:spPr bwMode="auto">
          <a:xfrm>
            <a:off x="5112060" y="4254201"/>
            <a:ext cx="330556" cy="557932"/>
          </a:xfrm>
          <a:prstGeom prst="downArrow">
            <a:avLst/>
          </a:prstGeom>
          <a:solidFill>
            <a:srgbClr val="0000A8"/>
          </a:solidFill>
          <a:ln w="3175">
            <a:noFill/>
            <a:miter lim="800000"/>
            <a:headEnd/>
            <a:tailEnd/>
          </a:ln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7860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Fold-Fulkerson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在残留网络从源到汇找一条可行路径，塞满流量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  <p:grpSp>
        <p:nvGrpSpPr>
          <p:cNvPr id="20" name="组合 19"/>
          <p:cNvGrpSpPr/>
          <p:nvPr/>
        </p:nvGrpSpPr>
        <p:grpSpPr>
          <a:xfrm>
            <a:off x="6120172" y="4615274"/>
            <a:ext cx="2954932" cy="1990293"/>
            <a:chOff x="2167568" y="3017889"/>
            <a:chExt cx="2954932" cy="1990293"/>
          </a:xfrm>
        </p:grpSpPr>
        <p:sp>
          <p:nvSpPr>
            <p:cNvPr id="21" name="椭圆 20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直接箭头连接符 24"/>
            <p:cNvCxnSpPr>
              <a:stCxn id="21" idx="7"/>
              <a:endCxn id="23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>
              <a:stCxn id="23" idx="6"/>
              <a:endCxn id="22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>
              <a:stCxn id="24" idx="6"/>
              <a:endCxn id="22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33" name="直接箭头连接符 32"/>
            <p:cNvCxnSpPr>
              <a:stCxn id="21" idx="5"/>
              <a:endCxn id="24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>
              <a:stCxn id="23" idx="4"/>
              <a:endCxn id="24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𝒇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𝒗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eqArr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,            </m:t>
                              </m:r>
                              <m:r>
                                <a:rPr lang="zh-CN" altLang="en-US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若</m:t>
                              </m:r>
                              <m:d>
                                <m:dPr>
                                  <m:ctrlPr>
                                    <a:rPr lang="en-US" altLang="zh-CN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𝒗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,</m:t>
                                  </m:r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𝒖</m:t>
                                  </m:r>
                                </m:e>
                              </m:d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62" y="1232756"/>
                <a:ext cx="4410566" cy="7101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7" name="组合 96"/>
          <p:cNvGrpSpPr/>
          <p:nvPr/>
        </p:nvGrpSpPr>
        <p:grpSpPr>
          <a:xfrm>
            <a:off x="54894" y="2669517"/>
            <a:ext cx="2954932" cy="1990293"/>
            <a:chOff x="2167568" y="3017889"/>
            <a:chExt cx="2954932" cy="1990293"/>
          </a:xfrm>
        </p:grpSpPr>
        <p:sp>
          <p:nvSpPr>
            <p:cNvPr id="98" name="椭圆 97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直接箭头连接符 101"/>
            <p:cNvCxnSpPr>
              <a:stCxn id="98" idx="7"/>
              <a:endCxn id="100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100" idx="6"/>
              <a:endCxn id="99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101" idx="6"/>
              <a:endCxn id="99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110" name="直接箭头连接符 109"/>
            <p:cNvCxnSpPr>
              <a:stCxn id="98" idx="5"/>
              <a:endCxn id="101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100" idx="4"/>
              <a:endCxn id="101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组合 111"/>
          <p:cNvGrpSpPr/>
          <p:nvPr/>
        </p:nvGrpSpPr>
        <p:grpSpPr>
          <a:xfrm>
            <a:off x="3700253" y="2695984"/>
            <a:ext cx="2954932" cy="1990293"/>
            <a:chOff x="2167568" y="3017889"/>
            <a:chExt cx="2954932" cy="1990293"/>
          </a:xfrm>
        </p:grpSpPr>
        <p:sp>
          <p:nvSpPr>
            <p:cNvPr id="113" name="椭圆 112"/>
            <p:cNvSpPr/>
            <p:nvPr/>
          </p:nvSpPr>
          <p:spPr>
            <a:xfrm>
              <a:off x="2167568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s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4762460" y="3820050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t</a:t>
              </a:r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3470556" y="3017889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3470556" y="4648142"/>
              <a:ext cx="360040" cy="360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117" name="直接箭头连接符 116"/>
            <p:cNvCxnSpPr>
              <a:stCxn id="113" idx="7"/>
              <a:endCxn id="115" idx="2"/>
            </p:cNvCxnSpPr>
            <p:nvPr/>
          </p:nvCxnSpPr>
          <p:spPr>
            <a:xfrm flipV="1">
              <a:off x="2474881" y="3197909"/>
              <a:ext cx="995675" cy="674868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箭头连接符 117"/>
            <p:cNvCxnSpPr>
              <a:stCxn id="115" idx="6"/>
              <a:endCxn id="114" idx="1"/>
            </p:cNvCxnSpPr>
            <p:nvPr/>
          </p:nvCxnSpPr>
          <p:spPr>
            <a:xfrm>
              <a:off x="3830596" y="3197909"/>
              <a:ext cx="984591" cy="6748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箭头连接符 118"/>
            <p:cNvCxnSpPr>
              <a:stCxn id="116" idx="6"/>
              <a:endCxn id="114" idx="3"/>
            </p:cNvCxnSpPr>
            <p:nvPr/>
          </p:nvCxnSpPr>
          <p:spPr>
            <a:xfrm flipV="1">
              <a:off x="3830596" y="4127363"/>
              <a:ext cx="984591" cy="700799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2461851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432824" y="435585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193073" y="322577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545902" y="3828369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193073" y="4357651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cxnSp>
          <p:nvCxnSpPr>
            <p:cNvPr id="125" name="直接箭头连接符 124"/>
            <p:cNvCxnSpPr>
              <a:stCxn id="113" idx="5"/>
              <a:endCxn id="116" idx="2"/>
            </p:cNvCxnSpPr>
            <p:nvPr/>
          </p:nvCxnSpPr>
          <p:spPr bwMode="auto">
            <a:xfrm>
              <a:off x="2474881" y="4127363"/>
              <a:ext cx="995675" cy="7007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箭头连接符 125"/>
            <p:cNvCxnSpPr>
              <a:stCxn id="115" idx="4"/>
              <a:endCxn id="116" idx="0"/>
            </p:cNvCxnSpPr>
            <p:nvPr/>
          </p:nvCxnSpPr>
          <p:spPr bwMode="auto">
            <a:xfrm>
              <a:off x="3650576" y="3377929"/>
              <a:ext cx="0" cy="1270213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3054720" y="3090967"/>
            <a:ext cx="723275" cy="1200329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7200" b="1" dirty="0">
                <a:solidFill>
                  <a:srgbClr val="000099"/>
                </a:solidFill>
                <a:ea typeface="黑体" pitchFamily="49" charset="-122"/>
              </a:rPr>
              <a:t>+</a:t>
            </a:r>
            <a:endParaRPr lang="zh-CN" altLang="en-US" sz="7200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493938" y="4353897"/>
            <a:ext cx="723275" cy="1200329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7200" b="1" dirty="0">
                <a:solidFill>
                  <a:srgbClr val="000099"/>
                </a:solidFill>
                <a:ea typeface="黑体" pitchFamily="49" charset="-122"/>
              </a:rPr>
              <a:t>=</a:t>
            </a:r>
            <a:endParaRPr lang="zh-CN" altLang="en-US" sz="7200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6049459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10838</TotalTime>
  <Words>1165</Words>
  <Application>Microsoft Office PowerPoint</Application>
  <PresentationFormat>全屏显示(4:3)</PresentationFormat>
  <Paragraphs>551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仿宋_GB2312</vt:lpstr>
      <vt:lpstr>隶书</vt:lpstr>
      <vt:lpstr>Arial</vt:lpstr>
      <vt:lpstr>Calibri</vt:lpstr>
      <vt:lpstr>Cambria Math</vt:lpstr>
      <vt:lpstr>Courier New</vt:lpstr>
      <vt:lpstr>Times New Roman</vt:lpstr>
      <vt:lpstr>Wingdings</vt:lpstr>
      <vt:lpstr>Pixel</vt:lpstr>
      <vt:lpstr>自定义设计方案</vt:lpstr>
      <vt:lpstr>网络流</vt:lpstr>
      <vt:lpstr>本章内容</vt:lpstr>
      <vt:lpstr>本章内容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网络流</vt:lpstr>
      <vt:lpstr>最短路径Bellman-ford算法</vt:lpstr>
      <vt:lpstr>最短路径Bellman-ford算法</vt:lpstr>
      <vt:lpstr>二分图匹配匈牙利算法</vt:lpstr>
      <vt:lpstr>二分图匹配匈牙利算法</vt:lpstr>
      <vt:lpstr>POJ1274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1483</cp:revision>
  <cp:lastPrinted>1601-01-01T00:00:00Z</cp:lastPrinted>
  <dcterms:created xsi:type="dcterms:W3CDTF">2009-06-26T00:04:30Z</dcterms:created>
  <dcterms:modified xsi:type="dcterms:W3CDTF">2020-04-17T21:51:19Z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